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 id="2147483763" r:id="rId5"/>
  </p:sldMasterIdLst>
  <p:notesMasterIdLst>
    <p:notesMasterId r:id="rId29"/>
  </p:notesMasterIdLst>
  <p:handoutMasterIdLst>
    <p:handoutMasterId r:id="rId30"/>
  </p:handoutMasterIdLst>
  <p:sldIdLst>
    <p:sldId id="257" r:id="rId6"/>
    <p:sldId id="337" r:id="rId7"/>
    <p:sldId id="261" r:id="rId8"/>
    <p:sldId id="350" r:id="rId9"/>
    <p:sldId id="347" r:id="rId10"/>
    <p:sldId id="363" r:id="rId11"/>
    <p:sldId id="362" r:id="rId12"/>
    <p:sldId id="364" r:id="rId13"/>
    <p:sldId id="349" r:id="rId14"/>
    <p:sldId id="326" r:id="rId15"/>
    <p:sldId id="365" r:id="rId16"/>
    <p:sldId id="366" r:id="rId17"/>
    <p:sldId id="322" r:id="rId18"/>
    <p:sldId id="358" r:id="rId19"/>
    <p:sldId id="360" r:id="rId20"/>
    <p:sldId id="361" r:id="rId21"/>
    <p:sldId id="346" r:id="rId22"/>
    <p:sldId id="344" r:id="rId23"/>
    <p:sldId id="359" r:id="rId24"/>
    <p:sldId id="334" r:id="rId25"/>
    <p:sldId id="341" r:id="rId26"/>
    <p:sldId id="335" r:id="rId27"/>
    <p:sldId id="33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7DA4E3-1280-4228-9A52-6AAF3A440EF3}" v="547" dt="2021-02-26T08:00:13.8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8" autoAdjust="0"/>
    <p:restoredTop sz="94619" autoAdjust="0"/>
  </p:normalViewPr>
  <p:slideViewPr>
    <p:cSldViewPr snapToGrid="0">
      <p:cViewPr varScale="1">
        <p:scale>
          <a:sx n="82" d="100"/>
          <a:sy n="82" d="100"/>
        </p:scale>
        <p:origin x="672" y="58"/>
      </p:cViewPr>
      <p:guideLst/>
    </p:cSldViewPr>
  </p:slideViewPr>
  <p:notesTextViewPr>
    <p:cViewPr>
      <p:scale>
        <a:sx n="3" d="2"/>
        <a:sy n="3" d="2"/>
      </p:scale>
      <p:origin x="0" y="0"/>
    </p:cViewPr>
  </p:notesTextViewPr>
  <p:notesViewPr>
    <p:cSldViewPr snapToGrid="0">
      <p:cViewPr varScale="1">
        <p:scale>
          <a:sx n="65" d="100"/>
          <a:sy n="6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Usman Maqbool BHUTTA" userId="6d4f15fe-9c94-456a-9bb1-c670c00cc30f" providerId="ADAL" clId="{1F7DA4E3-1280-4228-9A52-6AAF3A440EF3}"/>
    <pc:docChg chg="undo custSel addSld delSld modSld sldOrd">
      <pc:chgData name="Muhammad Usman Maqbool BHUTTA" userId="6d4f15fe-9c94-456a-9bb1-c670c00cc30f" providerId="ADAL" clId="{1F7DA4E3-1280-4228-9A52-6AAF3A440EF3}" dt="2021-02-26T07:59:47.610" v="1986" actId="47"/>
      <pc:docMkLst>
        <pc:docMk/>
      </pc:docMkLst>
      <pc:sldChg chg="addSp delSp modSp add del mod ord">
        <pc:chgData name="Muhammad Usman Maqbool BHUTTA" userId="6d4f15fe-9c94-456a-9bb1-c670c00cc30f" providerId="ADAL" clId="{1F7DA4E3-1280-4228-9A52-6AAF3A440EF3}" dt="2021-02-26T04:16:08.436" v="207" actId="20577"/>
        <pc:sldMkLst>
          <pc:docMk/>
          <pc:sldMk cId="2475805559" sldId="257"/>
        </pc:sldMkLst>
        <pc:spChg chg="del mod">
          <ac:chgData name="Muhammad Usman Maqbool BHUTTA" userId="6d4f15fe-9c94-456a-9bb1-c670c00cc30f" providerId="ADAL" clId="{1F7DA4E3-1280-4228-9A52-6AAF3A440EF3}" dt="2021-02-24T08:16:46.019" v="48" actId="478"/>
          <ac:spMkLst>
            <pc:docMk/>
            <pc:sldMk cId="2475805559" sldId="257"/>
            <ac:spMk id="2" creationId="{1C21E816-31F5-48BB-BD02-D15F2F18B48A}"/>
          </ac:spMkLst>
        </pc:spChg>
        <pc:spChg chg="mod">
          <ac:chgData name="Muhammad Usman Maqbool BHUTTA" userId="6d4f15fe-9c94-456a-9bb1-c670c00cc30f" providerId="ADAL" clId="{1F7DA4E3-1280-4228-9A52-6AAF3A440EF3}" dt="2021-02-24T08:18:09.321" v="84" actId="1076"/>
          <ac:spMkLst>
            <pc:docMk/>
            <pc:sldMk cId="2475805559" sldId="257"/>
            <ac:spMk id="3" creationId="{835D6E6B-3353-491C-A3C6-F278D6CED8B3}"/>
          </ac:spMkLst>
        </pc:spChg>
        <pc:spChg chg="add mod">
          <ac:chgData name="Muhammad Usman Maqbool BHUTTA" userId="6d4f15fe-9c94-456a-9bb1-c670c00cc30f" providerId="ADAL" clId="{1F7DA4E3-1280-4228-9A52-6AAF3A440EF3}" dt="2021-02-24T08:17:10.965" v="82" actId="122"/>
          <ac:spMkLst>
            <pc:docMk/>
            <pc:sldMk cId="2475805559" sldId="257"/>
            <ac:spMk id="5" creationId="{C0B9BE9E-20AA-4FE2-9C72-3A9A3B98ECC2}"/>
          </ac:spMkLst>
        </pc:spChg>
        <pc:spChg chg="del">
          <ac:chgData name="Muhammad Usman Maqbool BHUTTA" userId="6d4f15fe-9c94-456a-9bb1-c670c00cc30f" providerId="ADAL" clId="{1F7DA4E3-1280-4228-9A52-6AAF3A440EF3}" dt="2021-02-24T08:16:38.660" v="44" actId="478"/>
          <ac:spMkLst>
            <pc:docMk/>
            <pc:sldMk cId="2475805559" sldId="257"/>
            <ac:spMk id="19" creationId="{6A2B10E2-9BE9-49FE-A12A-AE885BF71201}"/>
          </ac:spMkLst>
        </pc:spChg>
        <pc:spChg chg="mod">
          <ac:chgData name="Muhammad Usman Maqbool BHUTTA" userId="6d4f15fe-9c94-456a-9bb1-c670c00cc30f" providerId="ADAL" clId="{1F7DA4E3-1280-4228-9A52-6AAF3A440EF3}" dt="2021-02-26T04:16:08.436" v="207" actId="20577"/>
          <ac:spMkLst>
            <pc:docMk/>
            <pc:sldMk cId="2475805559" sldId="257"/>
            <ac:spMk id="34" creationId="{9A9F71F7-8CB1-4D51-9457-EF3215F86085}"/>
          </ac:spMkLst>
        </pc:spChg>
        <pc:spChg chg="del">
          <ac:chgData name="Muhammad Usman Maqbool BHUTTA" userId="6d4f15fe-9c94-456a-9bb1-c670c00cc30f" providerId="ADAL" clId="{1F7DA4E3-1280-4228-9A52-6AAF3A440EF3}" dt="2021-02-24T08:16:48.663" v="49" actId="478"/>
          <ac:spMkLst>
            <pc:docMk/>
            <pc:sldMk cId="2475805559" sldId="257"/>
            <ac:spMk id="35" creationId="{86C7A5E1-9486-460F-94A8-725F3CFBE8F3}"/>
          </ac:spMkLst>
        </pc:spChg>
        <pc:picChg chg="mod">
          <ac:chgData name="Muhammad Usman Maqbool BHUTTA" userId="6d4f15fe-9c94-456a-9bb1-c670c00cc30f" providerId="ADAL" clId="{1F7DA4E3-1280-4228-9A52-6AAF3A440EF3}" dt="2021-02-24T08:18:21.089" v="87" actId="1076"/>
          <ac:picMkLst>
            <pc:docMk/>
            <pc:sldMk cId="2475805559" sldId="257"/>
            <ac:picMk id="36" creationId="{ABDCE833-DC50-4197-B1E6-F194267F825B}"/>
          </ac:picMkLst>
        </pc:picChg>
      </pc:sldChg>
      <pc:sldChg chg="addSp delSp modSp add del mod delAnim modAnim">
        <pc:chgData name="Muhammad Usman Maqbool BHUTTA" userId="6d4f15fe-9c94-456a-9bb1-c670c00cc30f" providerId="ADAL" clId="{1F7DA4E3-1280-4228-9A52-6AAF3A440EF3}" dt="2021-02-26T07:33:23.857" v="1583" actId="20577"/>
        <pc:sldMkLst>
          <pc:docMk/>
          <pc:sldMk cId="612768993" sldId="261"/>
        </pc:sldMkLst>
        <pc:spChg chg="mod">
          <ac:chgData name="Muhammad Usman Maqbool BHUTTA" userId="6d4f15fe-9c94-456a-9bb1-c670c00cc30f" providerId="ADAL" clId="{1F7DA4E3-1280-4228-9A52-6AAF3A440EF3}" dt="2021-02-26T07:33:20.740" v="1582" actId="6549"/>
          <ac:spMkLst>
            <pc:docMk/>
            <pc:sldMk cId="612768993" sldId="261"/>
            <ac:spMk id="7" creationId="{FA3FBB7F-5306-4B4E-BE03-642D83C06CD6}"/>
          </ac:spMkLst>
        </pc:spChg>
        <pc:spChg chg="mod">
          <ac:chgData name="Muhammad Usman Maqbool BHUTTA" userId="6d4f15fe-9c94-456a-9bb1-c670c00cc30f" providerId="ADAL" clId="{1F7DA4E3-1280-4228-9A52-6AAF3A440EF3}" dt="2021-02-26T07:33:23.857" v="1583" actId="20577"/>
          <ac:spMkLst>
            <pc:docMk/>
            <pc:sldMk cId="612768993" sldId="261"/>
            <ac:spMk id="16" creationId="{781C5B74-A907-4116-AE5D-9DFE9494F9B9}"/>
          </ac:spMkLst>
        </pc:spChg>
        <pc:spChg chg="mod">
          <ac:chgData name="Muhammad Usman Maqbool BHUTTA" userId="6d4f15fe-9c94-456a-9bb1-c670c00cc30f" providerId="ADAL" clId="{1F7DA4E3-1280-4228-9A52-6AAF3A440EF3}" dt="2021-02-26T07:32:52.092" v="1578" actId="1076"/>
          <ac:spMkLst>
            <pc:docMk/>
            <pc:sldMk cId="612768993" sldId="261"/>
            <ac:spMk id="19" creationId="{9E6D03D3-AB26-4BFA-816E-6FA847D74610}"/>
          </ac:spMkLst>
        </pc:spChg>
        <pc:spChg chg="mod">
          <ac:chgData name="Muhammad Usman Maqbool BHUTTA" userId="6d4f15fe-9c94-456a-9bb1-c670c00cc30f" providerId="ADAL" clId="{1F7DA4E3-1280-4228-9A52-6AAF3A440EF3}" dt="2021-02-26T07:33:16.181" v="1580" actId="1076"/>
          <ac:spMkLst>
            <pc:docMk/>
            <pc:sldMk cId="612768993" sldId="261"/>
            <ac:spMk id="21" creationId="{8D28A70D-6065-4BD0-B43F-C77B217022E7}"/>
          </ac:spMkLst>
        </pc:spChg>
        <pc:spChg chg="del">
          <ac:chgData name="Muhammad Usman Maqbool BHUTTA" userId="6d4f15fe-9c94-456a-9bb1-c670c00cc30f" providerId="ADAL" clId="{1F7DA4E3-1280-4228-9A52-6AAF3A440EF3}" dt="2021-02-26T07:29:22.464" v="1434" actId="478"/>
          <ac:spMkLst>
            <pc:docMk/>
            <pc:sldMk cId="612768993" sldId="261"/>
            <ac:spMk id="25" creationId="{688E47A6-FD73-4564-B2D1-3BB055A16101}"/>
          </ac:spMkLst>
        </pc:spChg>
        <pc:spChg chg="del">
          <ac:chgData name="Muhammad Usman Maqbool BHUTTA" userId="6d4f15fe-9c94-456a-9bb1-c670c00cc30f" providerId="ADAL" clId="{1F7DA4E3-1280-4228-9A52-6AAF3A440EF3}" dt="2021-02-26T07:29:15.677" v="1432" actId="478"/>
          <ac:spMkLst>
            <pc:docMk/>
            <pc:sldMk cId="612768993" sldId="261"/>
            <ac:spMk id="27" creationId="{7768D922-DFB3-4EC9-AA7C-9AF922FE1238}"/>
          </ac:spMkLst>
        </pc:spChg>
        <pc:spChg chg="mod">
          <ac:chgData name="Muhammad Usman Maqbool BHUTTA" userId="6d4f15fe-9c94-456a-9bb1-c670c00cc30f" providerId="ADAL" clId="{1F7DA4E3-1280-4228-9A52-6AAF3A440EF3}" dt="2021-02-26T07:32:52.092" v="1578" actId="1076"/>
          <ac:spMkLst>
            <pc:docMk/>
            <pc:sldMk cId="612768993" sldId="261"/>
            <ac:spMk id="31" creationId="{43B1F530-0DF7-4946-A012-03146E651867}"/>
          </ac:spMkLst>
        </pc:spChg>
        <pc:spChg chg="mod">
          <ac:chgData name="Muhammad Usman Maqbool BHUTTA" userId="6d4f15fe-9c94-456a-9bb1-c670c00cc30f" providerId="ADAL" clId="{1F7DA4E3-1280-4228-9A52-6AAF3A440EF3}" dt="2021-02-26T07:33:07.239" v="1579" actId="1076"/>
          <ac:spMkLst>
            <pc:docMk/>
            <pc:sldMk cId="612768993" sldId="261"/>
            <ac:spMk id="33" creationId="{D41B6BA7-90DB-4524-980D-3D0341806A7D}"/>
          </ac:spMkLst>
        </pc:spChg>
        <pc:spChg chg="mod">
          <ac:chgData name="Muhammad Usman Maqbool BHUTTA" userId="6d4f15fe-9c94-456a-9bb1-c670c00cc30f" providerId="ADAL" clId="{1F7DA4E3-1280-4228-9A52-6AAF3A440EF3}" dt="2021-02-26T07:32:52.092" v="1578" actId="1076"/>
          <ac:spMkLst>
            <pc:docMk/>
            <pc:sldMk cId="612768993" sldId="261"/>
            <ac:spMk id="35" creationId="{370CB453-E53B-494A-B7BE-E6DF27C0ACA0}"/>
          </ac:spMkLst>
        </pc:spChg>
        <pc:spChg chg="mod">
          <ac:chgData name="Muhammad Usman Maqbool BHUTTA" userId="6d4f15fe-9c94-456a-9bb1-c670c00cc30f" providerId="ADAL" clId="{1F7DA4E3-1280-4228-9A52-6AAF3A440EF3}" dt="2021-02-26T07:32:52.092" v="1578" actId="1076"/>
          <ac:spMkLst>
            <pc:docMk/>
            <pc:sldMk cId="612768993" sldId="261"/>
            <ac:spMk id="37" creationId="{9859EED6-D569-4280-993B-4C31E98FDC2E}"/>
          </ac:spMkLst>
        </pc:spChg>
        <pc:spChg chg="mod">
          <ac:chgData name="Muhammad Usman Maqbool BHUTTA" userId="6d4f15fe-9c94-456a-9bb1-c670c00cc30f" providerId="ADAL" clId="{1F7DA4E3-1280-4228-9A52-6AAF3A440EF3}" dt="2021-02-26T07:32:52.092" v="1578" actId="1076"/>
          <ac:spMkLst>
            <pc:docMk/>
            <pc:sldMk cId="612768993" sldId="261"/>
            <ac:spMk id="39" creationId="{E3325007-E384-4738-BEFC-FC8F72A99800}"/>
          </ac:spMkLst>
        </pc:spChg>
        <pc:spChg chg="mod">
          <ac:chgData name="Muhammad Usman Maqbool BHUTTA" userId="6d4f15fe-9c94-456a-9bb1-c670c00cc30f" providerId="ADAL" clId="{1F7DA4E3-1280-4228-9A52-6AAF3A440EF3}" dt="2021-02-26T07:32:52.092" v="1578" actId="1076"/>
          <ac:spMkLst>
            <pc:docMk/>
            <pc:sldMk cId="612768993" sldId="261"/>
            <ac:spMk id="41" creationId="{313312D0-9CD4-42B4-930B-98B9E0D8D632}"/>
          </ac:spMkLst>
        </pc:spChg>
        <pc:spChg chg="del">
          <ac:chgData name="Muhammad Usman Maqbool BHUTTA" userId="6d4f15fe-9c94-456a-9bb1-c670c00cc30f" providerId="ADAL" clId="{1F7DA4E3-1280-4228-9A52-6AAF3A440EF3}" dt="2021-02-26T07:29:15.677" v="1432" actId="478"/>
          <ac:spMkLst>
            <pc:docMk/>
            <pc:sldMk cId="612768993" sldId="261"/>
            <ac:spMk id="43" creationId="{1B0C89CF-178A-4116-AA7C-A0CE6302A0FE}"/>
          </ac:spMkLst>
        </pc:spChg>
        <pc:spChg chg="del">
          <ac:chgData name="Muhammad Usman Maqbool BHUTTA" userId="6d4f15fe-9c94-456a-9bb1-c670c00cc30f" providerId="ADAL" clId="{1F7DA4E3-1280-4228-9A52-6AAF3A440EF3}" dt="2021-02-26T07:29:15.677" v="1432" actId="478"/>
          <ac:spMkLst>
            <pc:docMk/>
            <pc:sldMk cId="612768993" sldId="261"/>
            <ac:spMk id="45" creationId="{5FC21B1A-DB1A-4919-9D78-206F0C85AEF1}"/>
          </ac:spMkLst>
        </pc:spChg>
        <pc:spChg chg="del">
          <ac:chgData name="Muhammad Usman Maqbool BHUTTA" userId="6d4f15fe-9c94-456a-9bb1-c670c00cc30f" providerId="ADAL" clId="{1F7DA4E3-1280-4228-9A52-6AAF3A440EF3}" dt="2021-02-26T07:29:18.897" v="1433" actId="478"/>
          <ac:spMkLst>
            <pc:docMk/>
            <pc:sldMk cId="612768993" sldId="261"/>
            <ac:spMk id="47" creationId="{E51C611F-4695-4740-B7A2-5842A03E8A0E}"/>
          </ac:spMkLst>
        </pc:spChg>
        <pc:spChg chg="del">
          <ac:chgData name="Muhammad Usman Maqbool BHUTTA" userId="6d4f15fe-9c94-456a-9bb1-c670c00cc30f" providerId="ADAL" clId="{1F7DA4E3-1280-4228-9A52-6AAF3A440EF3}" dt="2021-02-26T07:29:15.677" v="1432" actId="478"/>
          <ac:spMkLst>
            <pc:docMk/>
            <pc:sldMk cId="612768993" sldId="261"/>
            <ac:spMk id="49" creationId="{7BC43CF1-989B-4510-9904-2EA60EE88AA7}"/>
          </ac:spMkLst>
        </pc:spChg>
        <pc:picChg chg="add mod ord">
          <ac:chgData name="Muhammad Usman Maqbool BHUTTA" userId="6d4f15fe-9c94-456a-9bb1-c670c00cc30f" providerId="ADAL" clId="{1F7DA4E3-1280-4228-9A52-6AAF3A440EF3}" dt="2021-02-26T07:32:52.092" v="1578" actId="1076"/>
          <ac:picMkLst>
            <pc:docMk/>
            <pc:sldMk cId="612768993" sldId="261"/>
            <ac:picMk id="26" creationId="{3B4A5E5A-2689-45C4-895A-E4D9DFB9330E}"/>
          </ac:picMkLst>
        </pc:picChg>
      </pc:sldChg>
      <pc:sldChg chg="del">
        <pc:chgData name="Muhammad Usman Maqbool BHUTTA" userId="6d4f15fe-9c94-456a-9bb1-c670c00cc30f" providerId="ADAL" clId="{1F7DA4E3-1280-4228-9A52-6AAF3A440EF3}" dt="2021-02-24T08:10:49.388" v="12" actId="47"/>
        <pc:sldMkLst>
          <pc:docMk/>
          <pc:sldMk cId="4125875071" sldId="262"/>
        </pc:sldMkLst>
      </pc:sldChg>
      <pc:sldChg chg="add del">
        <pc:chgData name="Muhammad Usman Maqbool BHUTTA" userId="6d4f15fe-9c94-456a-9bb1-c670c00cc30f" providerId="ADAL" clId="{1F7DA4E3-1280-4228-9A52-6AAF3A440EF3}" dt="2021-02-26T07:59:39.010" v="1980" actId="47"/>
        <pc:sldMkLst>
          <pc:docMk/>
          <pc:sldMk cId="2092749460" sldId="275"/>
        </pc:sldMkLst>
      </pc:sldChg>
      <pc:sldChg chg="addSp delSp modSp del mod delAnim modAnim">
        <pc:chgData name="Muhammad Usman Maqbool BHUTTA" userId="6d4f15fe-9c94-456a-9bb1-c670c00cc30f" providerId="ADAL" clId="{1F7DA4E3-1280-4228-9A52-6AAF3A440EF3}" dt="2021-02-26T07:58:33.799" v="1963" actId="47"/>
        <pc:sldMkLst>
          <pc:docMk/>
          <pc:sldMk cId="3394951276" sldId="277"/>
        </pc:sldMkLst>
        <pc:spChg chg="del mod">
          <ac:chgData name="Muhammad Usman Maqbool BHUTTA" userId="6d4f15fe-9c94-456a-9bb1-c670c00cc30f" providerId="ADAL" clId="{1F7DA4E3-1280-4228-9A52-6AAF3A440EF3}" dt="2021-02-24T08:11:30.064" v="20"/>
          <ac:spMkLst>
            <pc:docMk/>
            <pc:sldMk cId="3394951276" sldId="277"/>
            <ac:spMk id="14" creationId="{722C7EB1-D10F-4A33-9FB3-AFAADA13D492}"/>
          </ac:spMkLst>
        </pc:spChg>
        <pc:picChg chg="add mod">
          <ac:chgData name="Muhammad Usman Maqbool BHUTTA" userId="6d4f15fe-9c94-456a-9bb1-c670c00cc30f" providerId="ADAL" clId="{1F7DA4E3-1280-4228-9A52-6AAF3A440EF3}" dt="2021-02-24T08:14:23.412" v="30" actId="1076"/>
          <ac:picMkLst>
            <pc:docMk/>
            <pc:sldMk cId="3394951276" sldId="277"/>
            <ac:picMk id="3" creationId="{E8993EE9-631E-41C1-9EFB-BB80499516A8}"/>
          </ac:picMkLst>
        </pc:picChg>
        <pc:picChg chg="del">
          <ac:chgData name="Muhammad Usman Maqbool BHUTTA" userId="6d4f15fe-9c94-456a-9bb1-c670c00cc30f" providerId="ADAL" clId="{1F7DA4E3-1280-4228-9A52-6AAF3A440EF3}" dt="2021-02-24T08:10:52.959" v="13" actId="478"/>
          <ac:picMkLst>
            <pc:docMk/>
            <pc:sldMk cId="3394951276" sldId="277"/>
            <ac:picMk id="13" creationId="{82C90857-9EC0-482C-8575-331447FF45B0}"/>
          </ac:picMkLst>
        </pc:picChg>
      </pc:sldChg>
      <pc:sldChg chg="del">
        <pc:chgData name="Muhammad Usman Maqbool BHUTTA" userId="6d4f15fe-9c94-456a-9bb1-c670c00cc30f" providerId="ADAL" clId="{1F7DA4E3-1280-4228-9A52-6AAF3A440EF3}" dt="2021-02-26T07:58:39.328" v="1964" actId="47"/>
        <pc:sldMkLst>
          <pc:docMk/>
          <pc:sldMk cId="1429109453" sldId="279"/>
        </pc:sldMkLst>
      </pc:sldChg>
      <pc:sldChg chg="del">
        <pc:chgData name="Muhammad Usman Maqbool BHUTTA" userId="6d4f15fe-9c94-456a-9bb1-c670c00cc30f" providerId="ADAL" clId="{1F7DA4E3-1280-4228-9A52-6AAF3A440EF3}" dt="2021-02-24T08:12:25.160" v="21" actId="47"/>
        <pc:sldMkLst>
          <pc:docMk/>
          <pc:sldMk cId="1000960148" sldId="280"/>
        </pc:sldMkLst>
      </pc:sldChg>
      <pc:sldChg chg="del">
        <pc:chgData name="Muhammad Usman Maqbool BHUTTA" userId="6d4f15fe-9c94-456a-9bb1-c670c00cc30f" providerId="ADAL" clId="{1F7DA4E3-1280-4228-9A52-6AAF3A440EF3}" dt="2021-02-26T07:33:59.900" v="1594" actId="47"/>
        <pc:sldMkLst>
          <pc:docMk/>
          <pc:sldMk cId="3161238501" sldId="286"/>
        </pc:sldMkLst>
      </pc:sldChg>
      <pc:sldChg chg="del">
        <pc:chgData name="Muhammad Usman Maqbool BHUTTA" userId="6d4f15fe-9c94-456a-9bb1-c670c00cc30f" providerId="ADAL" clId="{1F7DA4E3-1280-4228-9A52-6AAF3A440EF3}" dt="2021-02-24T08:10:49.388" v="12" actId="47"/>
        <pc:sldMkLst>
          <pc:docMk/>
          <pc:sldMk cId="766783475" sldId="287"/>
        </pc:sldMkLst>
      </pc:sldChg>
      <pc:sldChg chg="del">
        <pc:chgData name="Muhammad Usman Maqbool BHUTTA" userId="6d4f15fe-9c94-456a-9bb1-c670c00cc30f" providerId="ADAL" clId="{1F7DA4E3-1280-4228-9A52-6AAF3A440EF3}" dt="2021-02-24T08:12:37.714" v="22" actId="47"/>
        <pc:sldMkLst>
          <pc:docMk/>
          <pc:sldMk cId="2608795273" sldId="289"/>
        </pc:sldMkLst>
      </pc:sldChg>
      <pc:sldChg chg="del">
        <pc:chgData name="Muhammad Usman Maqbool BHUTTA" userId="6d4f15fe-9c94-456a-9bb1-c670c00cc30f" providerId="ADAL" clId="{1F7DA4E3-1280-4228-9A52-6AAF3A440EF3}" dt="2021-02-26T07:59:42.030" v="1981" actId="47"/>
        <pc:sldMkLst>
          <pc:docMk/>
          <pc:sldMk cId="4158431218" sldId="290"/>
        </pc:sldMkLst>
      </pc:sldChg>
      <pc:sldChg chg="del">
        <pc:chgData name="Muhammad Usman Maqbool BHUTTA" userId="6d4f15fe-9c94-456a-9bb1-c670c00cc30f" providerId="ADAL" clId="{1F7DA4E3-1280-4228-9A52-6AAF3A440EF3}" dt="2021-02-24T08:12:37.714" v="22" actId="47"/>
        <pc:sldMkLst>
          <pc:docMk/>
          <pc:sldMk cId="116105034" sldId="292"/>
        </pc:sldMkLst>
      </pc:sldChg>
      <pc:sldChg chg="del">
        <pc:chgData name="Muhammad Usman Maqbool BHUTTA" userId="6d4f15fe-9c94-456a-9bb1-c670c00cc30f" providerId="ADAL" clId="{1F7DA4E3-1280-4228-9A52-6AAF3A440EF3}" dt="2021-02-26T07:58:39.328" v="1964" actId="47"/>
        <pc:sldMkLst>
          <pc:docMk/>
          <pc:sldMk cId="1013100889" sldId="294"/>
        </pc:sldMkLst>
      </pc:sldChg>
      <pc:sldChg chg="del">
        <pc:chgData name="Muhammad Usman Maqbool BHUTTA" userId="6d4f15fe-9c94-456a-9bb1-c670c00cc30f" providerId="ADAL" clId="{1F7DA4E3-1280-4228-9A52-6AAF3A440EF3}" dt="2021-02-26T07:59:43.801" v="1982" actId="47"/>
        <pc:sldMkLst>
          <pc:docMk/>
          <pc:sldMk cId="730904348" sldId="295"/>
        </pc:sldMkLst>
      </pc:sldChg>
      <pc:sldChg chg="del">
        <pc:chgData name="Muhammad Usman Maqbool BHUTTA" userId="6d4f15fe-9c94-456a-9bb1-c670c00cc30f" providerId="ADAL" clId="{1F7DA4E3-1280-4228-9A52-6AAF3A440EF3}" dt="2021-02-26T07:59:45.590" v="1983" actId="47"/>
        <pc:sldMkLst>
          <pc:docMk/>
          <pc:sldMk cId="1478277328" sldId="298"/>
        </pc:sldMkLst>
      </pc:sldChg>
      <pc:sldChg chg="addSp delSp modSp del mod ord delAnim modAnim">
        <pc:chgData name="Muhammad Usman Maqbool BHUTTA" userId="6d4f15fe-9c94-456a-9bb1-c670c00cc30f" providerId="ADAL" clId="{1F7DA4E3-1280-4228-9A52-6AAF3A440EF3}" dt="2021-02-26T07:52:25.933" v="1883" actId="47"/>
        <pc:sldMkLst>
          <pc:docMk/>
          <pc:sldMk cId="822195273" sldId="299"/>
        </pc:sldMkLst>
        <pc:spChg chg="add del">
          <ac:chgData name="Muhammad Usman Maqbool BHUTTA" userId="6d4f15fe-9c94-456a-9bb1-c670c00cc30f" providerId="ADAL" clId="{1F7DA4E3-1280-4228-9A52-6AAF3A440EF3}" dt="2021-02-24T08:13:27.575" v="25" actId="22"/>
          <ac:spMkLst>
            <pc:docMk/>
            <pc:sldMk cId="822195273" sldId="299"/>
            <ac:spMk id="8" creationId="{8733D9DF-A2D8-4B0A-BBBD-B4C99F379A83}"/>
          </ac:spMkLst>
        </pc:spChg>
        <pc:picChg chg="del">
          <ac:chgData name="Muhammad Usman Maqbool BHUTTA" userId="6d4f15fe-9c94-456a-9bb1-c670c00cc30f" providerId="ADAL" clId="{1F7DA4E3-1280-4228-9A52-6AAF3A440EF3}" dt="2021-02-24T08:12:54.337" v="23" actId="478"/>
          <ac:picMkLst>
            <pc:docMk/>
            <pc:sldMk cId="822195273" sldId="299"/>
            <ac:picMk id="2" creationId="{61866CC4-9F7D-437D-93C9-7895D663681C}"/>
          </ac:picMkLst>
        </pc:picChg>
        <pc:picChg chg="add del mod">
          <ac:chgData name="Muhammad Usman Maqbool BHUTTA" userId="6d4f15fe-9c94-456a-9bb1-c670c00cc30f" providerId="ADAL" clId="{1F7DA4E3-1280-4228-9A52-6AAF3A440EF3}" dt="2021-02-26T07:51:02.088" v="1870" actId="478"/>
          <ac:picMkLst>
            <pc:docMk/>
            <pc:sldMk cId="822195273" sldId="299"/>
            <ac:picMk id="9" creationId="{A6FAB1A2-9DDF-4737-A418-65ACC310AA90}"/>
          </ac:picMkLst>
        </pc:picChg>
      </pc:sldChg>
      <pc:sldChg chg="del">
        <pc:chgData name="Muhammad Usman Maqbool BHUTTA" userId="6d4f15fe-9c94-456a-9bb1-c670c00cc30f" providerId="ADAL" clId="{1F7DA4E3-1280-4228-9A52-6AAF3A440EF3}" dt="2021-02-26T07:59:46.330" v="1984" actId="47"/>
        <pc:sldMkLst>
          <pc:docMk/>
          <pc:sldMk cId="3041030393" sldId="309"/>
        </pc:sldMkLst>
      </pc:sldChg>
      <pc:sldChg chg="del">
        <pc:chgData name="Muhammad Usman Maqbool BHUTTA" userId="6d4f15fe-9c94-456a-9bb1-c670c00cc30f" providerId="ADAL" clId="{1F7DA4E3-1280-4228-9A52-6AAF3A440EF3}" dt="2021-02-26T07:59:47.006" v="1985" actId="47"/>
        <pc:sldMkLst>
          <pc:docMk/>
          <pc:sldMk cId="1102854514" sldId="310"/>
        </pc:sldMkLst>
      </pc:sldChg>
      <pc:sldChg chg="del">
        <pc:chgData name="Muhammad Usman Maqbool BHUTTA" userId="6d4f15fe-9c94-456a-9bb1-c670c00cc30f" providerId="ADAL" clId="{1F7DA4E3-1280-4228-9A52-6AAF3A440EF3}" dt="2021-02-26T07:59:47.610" v="1986" actId="47"/>
        <pc:sldMkLst>
          <pc:docMk/>
          <pc:sldMk cId="4101964488" sldId="311"/>
        </pc:sldMkLst>
      </pc:sldChg>
      <pc:sldChg chg="del">
        <pc:chgData name="Muhammad Usman Maqbool BHUTTA" userId="6d4f15fe-9c94-456a-9bb1-c670c00cc30f" providerId="ADAL" clId="{1F7DA4E3-1280-4228-9A52-6AAF3A440EF3}" dt="2021-02-26T07:58:39.328" v="1964" actId="47"/>
        <pc:sldMkLst>
          <pc:docMk/>
          <pc:sldMk cId="1965425990" sldId="313"/>
        </pc:sldMkLst>
      </pc:sldChg>
      <pc:sldChg chg="del">
        <pc:chgData name="Muhammad Usman Maqbool BHUTTA" userId="6d4f15fe-9c94-456a-9bb1-c670c00cc30f" providerId="ADAL" clId="{1F7DA4E3-1280-4228-9A52-6AAF3A440EF3}" dt="2021-02-24T08:12:25.160" v="21" actId="47"/>
        <pc:sldMkLst>
          <pc:docMk/>
          <pc:sldMk cId="3249245949" sldId="314"/>
        </pc:sldMkLst>
      </pc:sldChg>
      <pc:sldChg chg="del">
        <pc:chgData name="Muhammad Usman Maqbool BHUTTA" userId="6d4f15fe-9c94-456a-9bb1-c670c00cc30f" providerId="ADAL" clId="{1F7DA4E3-1280-4228-9A52-6AAF3A440EF3}" dt="2021-02-24T08:12:37.714" v="22" actId="47"/>
        <pc:sldMkLst>
          <pc:docMk/>
          <pc:sldMk cId="3939890151" sldId="317"/>
        </pc:sldMkLst>
      </pc:sldChg>
      <pc:sldChg chg="del">
        <pc:chgData name="Muhammad Usman Maqbool BHUTTA" userId="6d4f15fe-9c94-456a-9bb1-c670c00cc30f" providerId="ADAL" clId="{1F7DA4E3-1280-4228-9A52-6AAF3A440EF3}" dt="2021-02-24T08:12:37.714" v="22" actId="47"/>
        <pc:sldMkLst>
          <pc:docMk/>
          <pc:sldMk cId="1432728182" sldId="318"/>
        </pc:sldMkLst>
      </pc:sldChg>
      <pc:sldChg chg="addSp modSp add mod ord">
        <pc:chgData name="Muhammad Usman Maqbool BHUTTA" userId="6d4f15fe-9c94-456a-9bb1-c670c00cc30f" providerId="ADAL" clId="{1F7DA4E3-1280-4228-9A52-6AAF3A440EF3}" dt="2021-02-26T07:41:09.890" v="1733"/>
        <pc:sldMkLst>
          <pc:docMk/>
          <pc:sldMk cId="4183707167" sldId="322"/>
        </pc:sldMkLst>
        <pc:spChg chg="mod">
          <ac:chgData name="Muhammad Usman Maqbool BHUTTA" userId="6d4f15fe-9c94-456a-9bb1-c670c00cc30f" providerId="ADAL" clId="{1F7DA4E3-1280-4228-9A52-6AAF3A440EF3}" dt="2021-02-26T07:02:25.344" v="752" actId="20577"/>
          <ac:spMkLst>
            <pc:docMk/>
            <pc:sldMk cId="4183707167" sldId="322"/>
            <ac:spMk id="7" creationId="{6F3CDEF0-7BF8-4E09-AE4E-6F4445BA89F6}"/>
          </ac:spMkLst>
        </pc:spChg>
        <pc:spChg chg="mod">
          <ac:chgData name="Muhammad Usman Maqbool BHUTTA" userId="6d4f15fe-9c94-456a-9bb1-c670c00cc30f" providerId="ADAL" clId="{1F7DA4E3-1280-4228-9A52-6AAF3A440EF3}" dt="2021-02-26T07:02:21.642" v="751" actId="20577"/>
          <ac:spMkLst>
            <pc:docMk/>
            <pc:sldMk cId="4183707167" sldId="322"/>
            <ac:spMk id="9" creationId="{2FD609ED-7AD6-4C9C-B4A7-926168F2B10E}"/>
          </ac:spMkLst>
        </pc:spChg>
        <pc:spChg chg="mod">
          <ac:chgData name="Muhammad Usman Maqbool BHUTTA" userId="6d4f15fe-9c94-456a-9bb1-c670c00cc30f" providerId="ADAL" clId="{1F7DA4E3-1280-4228-9A52-6AAF3A440EF3}" dt="2021-02-26T07:02:51.113" v="757" actId="20577"/>
          <ac:spMkLst>
            <pc:docMk/>
            <pc:sldMk cId="4183707167" sldId="322"/>
            <ac:spMk id="14" creationId="{2941009E-37C9-4CF8-A6CA-43BA02943F07}"/>
          </ac:spMkLst>
        </pc:spChg>
        <pc:spChg chg="add mod">
          <ac:chgData name="Muhammad Usman Maqbool BHUTTA" userId="6d4f15fe-9c94-456a-9bb1-c670c00cc30f" providerId="ADAL" clId="{1F7DA4E3-1280-4228-9A52-6AAF3A440EF3}" dt="2021-02-26T07:40:20.737" v="1729" actId="1076"/>
          <ac:spMkLst>
            <pc:docMk/>
            <pc:sldMk cId="4183707167" sldId="322"/>
            <ac:spMk id="15" creationId="{CF73A982-15C1-470B-99DC-452A95CB8DA5}"/>
          </ac:spMkLst>
        </pc:spChg>
        <pc:spChg chg="mod">
          <ac:chgData name="Muhammad Usman Maqbool BHUTTA" userId="6d4f15fe-9c94-456a-9bb1-c670c00cc30f" providerId="ADAL" clId="{1F7DA4E3-1280-4228-9A52-6AAF3A440EF3}" dt="2021-02-26T07:40:05.117" v="1724" actId="313"/>
          <ac:spMkLst>
            <pc:docMk/>
            <pc:sldMk cId="4183707167" sldId="322"/>
            <ac:spMk id="16" creationId="{993B09EC-6E55-4B36-98DD-9ABB3E241983}"/>
          </ac:spMkLst>
        </pc:spChg>
        <pc:spChg chg="ord">
          <ac:chgData name="Muhammad Usman Maqbool BHUTTA" userId="6d4f15fe-9c94-456a-9bb1-c670c00cc30f" providerId="ADAL" clId="{1F7DA4E3-1280-4228-9A52-6AAF3A440EF3}" dt="2021-02-26T07:39:43.301" v="1682" actId="167"/>
          <ac:spMkLst>
            <pc:docMk/>
            <pc:sldMk cId="4183707167" sldId="322"/>
            <ac:spMk id="17" creationId="{53E1B1A6-167E-49DE-B14F-5232ECF7185F}"/>
          </ac:spMkLst>
        </pc:spChg>
        <pc:spChg chg="mod">
          <ac:chgData name="Muhammad Usman Maqbool BHUTTA" userId="6d4f15fe-9c94-456a-9bb1-c670c00cc30f" providerId="ADAL" clId="{1F7DA4E3-1280-4228-9A52-6AAF3A440EF3}" dt="2021-02-26T07:39:36.721" v="1681" actId="14100"/>
          <ac:spMkLst>
            <pc:docMk/>
            <pc:sldMk cId="4183707167" sldId="322"/>
            <ac:spMk id="18" creationId="{E55A0A1F-1B34-4674-9515-7E8F64540DB8}"/>
          </ac:spMkLst>
        </pc:spChg>
      </pc:sldChg>
      <pc:sldChg chg="del">
        <pc:chgData name="Muhammad Usman Maqbool BHUTTA" userId="6d4f15fe-9c94-456a-9bb1-c670c00cc30f" providerId="ADAL" clId="{1F7DA4E3-1280-4228-9A52-6AAF3A440EF3}" dt="2021-02-24T08:12:37.714" v="22" actId="47"/>
        <pc:sldMkLst>
          <pc:docMk/>
          <pc:sldMk cId="1402121304" sldId="323"/>
        </pc:sldMkLst>
      </pc:sldChg>
      <pc:sldChg chg="addSp delSp modSp add mod ord delAnim">
        <pc:chgData name="Muhammad Usman Maqbool BHUTTA" userId="6d4f15fe-9c94-456a-9bb1-c670c00cc30f" providerId="ADAL" clId="{1F7DA4E3-1280-4228-9A52-6AAF3A440EF3}" dt="2021-02-26T07:58:24.657" v="1962" actId="20577"/>
        <pc:sldMkLst>
          <pc:docMk/>
          <pc:sldMk cId="4158317977" sldId="326"/>
        </pc:sldMkLst>
        <pc:spChg chg="add mod">
          <ac:chgData name="Muhammad Usman Maqbool BHUTTA" userId="6d4f15fe-9c94-456a-9bb1-c670c00cc30f" providerId="ADAL" clId="{1F7DA4E3-1280-4228-9A52-6AAF3A440EF3}" dt="2021-02-26T07:58:24.657" v="1962" actId="20577"/>
          <ac:spMkLst>
            <pc:docMk/>
            <pc:sldMk cId="4158317977" sldId="326"/>
            <ac:spMk id="12" creationId="{C4F214C2-CC39-4038-AB28-EA0CA865A422}"/>
          </ac:spMkLst>
        </pc:spChg>
        <pc:spChg chg="mod">
          <ac:chgData name="Muhammad Usman Maqbool BHUTTA" userId="6d4f15fe-9c94-456a-9bb1-c670c00cc30f" providerId="ADAL" clId="{1F7DA4E3-1280-4228-9A52-6AAF3A440EF3}" dt="2021-02-26T07:49:53.547" v="1859"/>
          <ac:spMkLst>
            <pc:docMk/>
            <pc:sldMk cId="4158317977" sldId="326"/>
            <ac:spMk id="13" creationId="{899F0066-934B-4637-9415-7BD78AFE51BE}"/>
          </ac:spMkLst>
        </pc:spChg>
        <pc:spChg chg="del">
          <ac:chgData name="Muhammad Usman Maqbool BHUTTA" userId="6d4f15fe-9c94-456a-9bb1-c670c00cc30f" providerId="ADAL" clId="{1F7DA4E3-1280-4228-9A52-6AAF3A440EF3}" dt="2021-02-26T04:28:31.137" v="208" actId="478"/>
          <ac:spMkLst>
            <pc:docMk/>
            <pc:sldMk cId="4158317977" sldId="326"/>
            <ac:spMk id="15" creationId="{D7FE9F67-CE36-4B01-A26E-7D25E8CF9C62}"/>
          </ac:spMkLst>
        </pc:spChg>
        <pc:spChg chg="mod">
          <ac:chgData name="Muhammad Usman Maqbool BHUTTA" userId="6d4f15fe-9c94-456a-9bb1-c670c00cc30f" providerId="ADAL" clId="{1F7DA4E3-1280-4228-9A52-6AAF3A440EF3}" dt="2021-02-26T04:31:51.804" v="482" actId="27636"/>
          <ac:spMkLst>
            <pc:docMk/>
            <pc:sldMk cId="4158317977" sldId="326"/>
            <ac:spMk id="16" creationId="{24E90316-4F12-46D2-9003-EF7B1E9DD531}"/>
          </ac:spMkLst>
        </pc:spChg>
        <pc:picChg chg="add mod">
          <ac:chgData name="Muhammad Usman Maqbool BHUTTA" userId="6d4f15fe-9c94-456a-9bb1-c670c00cc30f" providerId="ADAL" clId="{1F7DA4E3-1280-4228-9A52-6AAF3A440EF3}" dt="2021-02-26T07:58:13.201" v="1959" actId="1076"/>
          <ac:picMkLst>
            <pc:docMk/>
            <pc:sldMk cId="4158317977" sldId="326"/>
            <ac:picMk id="14" creationId="{E79A37A2-218A-448F-B2D2-146617AA5F34}"/>
          </ac:picMkLst>
        </pc:picChg>
      </pc:sldChg>
      <pc:sldChg chg="modSp mod ord">
        <pc:chgData name="Muhammad Usman Maqbool BHUTTA" userId="6d4f15fe-9c94-456a-9bb1-c670c00cc30f" providerId="ADAL" clId="{1F7DA4E3-1280-4228-9A52-6AAF3A440EF3}" dt="2021-02-26T07:50:23.995" v="1865"/>
        <pc:sldMkLst>
          <pc:docMk/>
          <pc:sldMk cId="369754266" sldId="334"/>
        </pc:sldMkLst>
        <pc:spChg chg="mod">
          <ac:chgData name="Muhammad Usman Maqbool BHUTTA" userId="6d4f15fe-9c94-456a-9bb1-c670c00cc30f" providerId="ADAL" clId="{1F7DA4E3-1280-4228-9A52-6AAF3A440EF3}" dt="2021-02-26T07:50:23.995" v="1865"/>
          <ac:spMkLst>
            <pc:docMk/>
            <pc:sldMk cId="369754266" sldId="334"/>
            <ac:spMk id="7" creationId="{066D778A-5C3F-4D8C-B867-79B6E511742B}"/>
          </ac:spMkLst>
        </pc:spChg>
      </pc:sldChg>
      <pc:sldChg chg="modSp add del mod ord">
        <pc:chgData name="Muhammad Usman Maqbool BHUTTA" userId="6d4f15fe-9c94-456a-9bb1-c670c00cc30f" providerId="ADAL" clId="{1F7DA4E3-1280-4228-9A52-6AAF3A440EF3}" dt="2021-02-26T07:33:57.739" v="1593"/>
        <pc:sldMkLst>
          <pc:docMk/>
          <pc:sldMk cId="1396269191" sldId="335"/>
        </pc:sldMkLst>
        <pc:spChg chg="mod">
          <ac:chgData name="Muhammad Usman Maqbool BHUTTA" userId="6d4f15fe-9c94-456a-9bb1-c670c00cc30f" providerId="ADAL" clId="{1F7DA4E3-1280-4228-9A52-6AAF3A440EF3}" dt="2021-02-24T08:07:57.585" v="11" actId="20577"/>
          <ac:spMkLst>
            <pc:docMk/>
            <pc:sldMk cId="1396269191" sldId="335"/>
            <ac:spMk id="11" creationId="{C14F386C-D859-441E-9D92-8D20F9224939}"/>
          </ac:spMkLst>
        </pc:spChg>
      </pc:sldChg>
      <pc:sldChg chg="ord">
        <pc:chgData name="Muhammad Usman Maqbool BHUTTA" userId="6d4f15fe-9c94-456a-9bb1-c670c00cc30f" providerId="ADAL" clId="{1F7DA4E3-1280-4228-9A52-6AAF3A440EF3}" dt="2021-02-26T07:33:57.739" v="1593"/>
        <pc:sldMkLst>
          <pc:docMk/>
          <pc:sldMk cId="2870795215" sldId="336"/>
        </pc:sldMkLst>
      </pc:sldChg>
      <pc:sldChg chg="ord">
        <pc:chgData name="Muhammad Usman Maqbool BHUTTA" userId="6d4f15fe-9c94-456a-9bb1-c670c00cc30f" providerId="ADAL" clId="{1F7DA4E3-1280-4228-9A52-6AAF3A440EF3}" dt="2021-02-26T07:33:34.295" v="1586"/>
        <pc:sldMkLst>
          <pc:docMk/>
          <pc:sldMk cId="1835927781" sldId="337"/>
        </pc:sldMkLst>
      </pc:sldChg>
      <pc:sldChg chg="del ord">
        <pc:chgData name="Muhammad Usman Maqbool BHUTTA" userId="6d4f15fe-9c94-456a-9bb1-c670c00cc30f" providerId="ADAL" clId="{1F7DA4E3-1280-4228-9A52-6AAF3A440EF3}" dt="2021-02-26T07:58:33.799" v="1963" actId="47"/>
        <pc:sldMkLst>
          <pc:docMk/>
          <pc:sldMk cId="61663497" sldId="338"/>
        </pc:sldMkLst>
      </pc:sldChg>
      <pc:sldChg chg="del ord">
        <pc:chgData name="Muhammad Usman Maqbool BHUTTA" userId="6d4f15fe-9c94-456a-9bb1-c670c00cc30f" providerId="ADAL" clId="{1F7DA4E3-1280-4228-9A52-6AAF3A440EF3}" dt="2021-02-26T07:57:30.054" v="1948" actId="47"/>
        <pc:sldMkLst>
          <pc:docMk/>
          <pc:sldMk cId="538198162" sldId="339"/>
        </pc:sldMkLst>
      </pc:sldChg>
      <pc:sldChg chg="del ord">
        <pc:chgData name="Muhammad Usman Maqbool BHUTTA" userId="6d4f15fe-9c94-456a-9bb1-c670c00cc30f" providerId="ADAL" clId="{1F7DA4E3-1280-4228-9A52-6AAF3A440EF3}" dt="2021-02-26T07:39:08.096" v="1679" actId="47"/>
        <pc:sldMkLst>
          <pc:docMk/>
          <pc:sldMk cId="1794529886" sldId="340"/>
        </pc:sldMkLst>
      </pc:sldChg>
      <pc:sldChg chg="ord">
        <pc:chgData name="Muhammad Usman Maqbool BHUTTA" userId="6d4f15fe-9c94-456a-9bb1-c670c00cc30f" providerId="ADAL" clId="{1F7DA4E3-1280-4228-9A52-6AAF3A440EF3}" dt="2021-02-26T07:38:25.848" v="1664"/>
        <pc:sldMkLst>
          <pc:docMk/>
          <pc:sldMk cId="2052305994" sldId="341"/>
        </pc:sldMkLst>
      </pc:sldChg>
      <pc:sldChg chg="del ord">
        <pc:chgData name="Muhammad Usman Maqbool BHUTTA" userId="6d4f15fe-9c94-456a-9bb1-c670c00cc30f" providerId="ADAL" clId="{1F7DA4E3-1280-4228-9A52-6AAF3A440EF3}" dt="2021-02-26T07:46:12.620" v="1780" actId="47"/>
        <pc:sldMkLst>
          <pc:docMk/>
          <pc:sldMk cId="1513010536" sldId="342"/>
        </pc:sldMkLst>
      </pc:sldChg>
      <pc:sldChg chg="modSp del mod ord">
        <pc:chgData name="Muhammad Usman Maqbool BHUTTA" userId="6d4f15fe-9c94-456a-9bb1-c670c00cc30f" providerId="ADAL" clId="{1F7DA4E3-1280-4228-9A52-6AAF3A440EF3}" dt="2021-02-26T07:33:30.107" v="1584" actId="47"/>
        <pc:sldMkLst>
          <pc:docMk/>
          <pc:sldMk cId="2863378693" sldId="343"/>
        </pc:sldMkLst>
        <pc:picChg chg="mod">
          <ac:chgData name="Muhammad Usman Maqbool BHUTTA" userId="6d4f15fe-9c94-456a-9bb1-c670c00cc30f" providerId="ADAL" clId="{1F7DA4E3-1280-4228-9A52-6AAF3A440EF3}" dt="2021-02-26T07:29:38.686" v="1437" actId="1076"/>
          <ac:picMkLst>
            <pc:docMk/>
            <pc:sldMk cId="2863378693" sldId="343"/>
            <ac:picMk id="4" creationId="{DCBE46DF-45F8-4857-8404-CDBD1A8E48D8}"/>
          </ac:picMkLst>
        </pc:picChg>
      </pc:sldChg>
      <pc:sldChg chg="addSp modSp add mod ord modAnim">
        <pc:chgData name="Muhammad Usman Maqbool BHUTTA" userId="6d4f15fe-9c94-456a-9bb1-c670c00cc30f" providerId="ADAL" clId="{1F7DA4E3-1280-4228-9A52-6AAF3A440EF3}" dt="2021-02-26T07:47:36.239" v="1816" actId="20577"/>
        <pc:sldMkLst>
          <pc:docMk/>
          <pc:sldMk cId="872766677" sldId="344"/>
        </pc:sldMkLst>
        <pc:spChg chg="add mod">
          <ac:chgData name="Muhammad Usman Maqbool BHUTTA" userId="6d4f15fe-9c94-456a-9bb1-c670c00cc30f" providerId="ADAL" clId="{1F7DA4E3-1280-4228-9A52-6AAF3A440EF3}" dt="2021-02-26T07:25:38.075" v="1359" actId="20577"/>
          <ac:spMkLst>
            <pc:docMk/>
            <pc:sldMk cId="872766677" sldId="344"/>
            <ac:spMk id="12" creationId="{CC48CB67-5567-4BF9-A6C0-7A27B593F117}"/>
          </ac:spMkLst>
        </pc:spChg>
        <pc:spChg chg="mod">
          <ac:chgData name="Muhammad Usman Maqbool BHUTTA" userId="6d4f15fe-9c94-456a-9bb1-c670c00cc30f" providerId="ADAL" clId="{1F7DA4E3-1280-4228-9A52-6AAF3A440EF3}" dt="2021-02-26T07:47:36.239" v="1816" actId="20577"/>
          <ac:spMkLst>
            <pc:docMk/>
            <pc:sldMk cId="872766677" sldId="344"/>
            <ac:spMk id="13" creationId="{899F0066-934B-4637-9415-7BD78AFE51BE}"/>
          </ac:spMkLst>
        </pc:spChg>
        <pc:spChg chg="mod">
          <ac:chgData name="Muhammad Usman Maqbool BHUTTA" userId="6d4f15fe-9c94-456a-9bb1-c670c00cc30f" providerId="ADAL" clId="{1F7DA4E3-1280-4228-9A52-6AAF3A440EF3}" dt="2021-02-26T07:35:55.788" v="1606" actId="20577"/>
          <ac:spMkLst>
            <pc:docMk/>
            <pc:sldMk cId="872766677" sldId="344"/>
            <ac:spMk id="15" creationId="{D7FE9F67-CE36-4B01-A26E-7D25E8CF9C62}"/>
          </ac:spMkLst>
        </pc:spChg>
        <pc:spChg chg="mod">
          <ac:chgData name="Muhammad Usman Maqbool BHUTTA" userId="6d4f15fe-9c94-456a-9bb1-c670c00cc30f" providerId="ADAL" clId="{1F7DA4E3-1280-4228-9A52-6AAF3A440EF3}" dt="2021-02-26T07:16:45.754" v="1314" actId="20577"/>
          <ac:spMkLst>
            <pc:docMk/>
            <pc:sldMk cId="872766677" sldId="344"/>
            <ac:spMk id="16" creationId="{24E90316-4F12-46D2-9003-EF7B1E9DD531}"/>
          </ac:spMkLst>
        </pc:spChg>
        <pc:picChg chg="add mod">
          <ac:chgData name="Muhammad Usman Maqbool BHUTTA" userId="6d4f15fe-9c94-456a-9bb1-c670c00cc30f" providerId="ADAL" clId="{1F7DA4E3-1280-4228-9A52-6AAF3A440EF3}" dt="2021-02-26T07:34:32.144" v="1599" actId="1076"/>
          <ac:picMkLst>
            <pc:docMk/>
            <pc:sldMk cId="872766677" sldId="344"/>
            <ac:picMk id="14" creationId="{50E775B9-6230-44AF-B807-50985D0464C5}"/>
          </ac:picMkLst>
        </pc:picChg>
      </pc:sldChg>
      <pc:sldChg chg="add del ord">
        <pc:chgData name="Muhammad Usman Maqbool BHUTTA" userId="6d4f15fe-9c94-456a-9bb1-c670c00cc30f" providerId="ADAL" clId="{1F7DA4E3-1280-4228-9A52-6AAF3A440EF3}" dt="2021-02-26T07:39:11.684" v="1680" actId="47"/>
        <pc:sldMkLst>
          <pc:docMk/>
          <pc:sldMk cId="2757889124" sldId="345"/>
        </pc:sldMkLst>
      </pc:sldChg>
      <pc:sldChg chg="addSp delSp modSp add mod ord">
        <pc:chgData name="Muhammad Usman Maqbool BHUTTA" userId="6d4f15fe-9c94-456a-9bb1-c670c00cc30f" providerId="ADAL" clId="{1F7DA4E3-1280-4228-9A52-6AAF3A440EF3}" dt="2021-02-26T07:39:01.030" v="1678" actId="1076"/>
        <pc:sldMkLst>
          <pc:docMk/>
          <pc:sldMk cId="3893294900" sldId="346"/>
        </pc:sldMkLst>
        <pc:spChg chg="mod">
          <ac:chgData name="Muhammad Usman Maqbool BHUTTA" userId="6d4f15fe-9c94-456a-9bb1-c670c00cc30f" providerId="ADAL" clId="{1F7DA4E3-1280-4228-9A52-6AAF3A440EF3}" dt="2021-02-26T07:06:51.622" v="790" actId="20577"/>
          <ac:spMkLst>
            <pc:docMk/>
            <pc:sldMk cId="3893294900" sldId="346"/>
            <ac:spMk id="7" creationId="{6F3CDEF0-7BF8-4E09-AE4E-6F4445BA89F6}"/>
          </ac:spMkLst>
        </pc:spChg>
        <pc:spChg chg="mod">
          <ac:chgData name="Muhammad Usman Maqbool BHUTTA" userId="6d4f15fe-9c94-456a-9bb1-c670c00cc30f" providerId="ADAL" clId="{1F7DA4E3-1280-4228-9A52-6AAF3A440EF3}" dt="2021-02-26T07:07:00.732" v="810" actId="20577"/>
          <ac:spMkLst>
            <pc:docMk/>
            <pc:sldMk cId="3893294900" sldId="346"/>
            <ac:spMk id="9" creationId="{2FD609ED-7AD6-4C9C-B4A7-926168F2B10E}"/>
          </ac:spMkLst>
        </pc:spChg>
        <pc:spChg chg="del mod">
          <ac:chgData name="Muhammad Usman Maqbool BHUTTA" userId="6d4f15fe-9c94-456a-9bb1-c670c00cc30f" providerId="ADAL" clId="{1F7DA4E3-1280-4228-9A52-6AAF3A440EF3}" dt="2021-02-26T07:37:49.753" v="1619" actId="478"/>
          <ac:spMkLst>
            <pc:docMk/>
            <pc:sldMk cId="3893294900" sldId="346"/>
            <ac:spMk id="14" creationId="{2941009E-37C9-4CF8-A6CA-43BA02943F07}"/>
          </ac:spMkLst>
        </pc:spChg>
        <pc:spChg chg="add mod">
          <ac:chgData name="Muhammad Usman Maqbool BHUTTA" userId="6d4f15fe-9c94-456a-9bb1-c670c00cc30f" providerId="ADAL" clId="{1F7DA4E3-1280-4228-9A52-6AAF3A440EF3}" dt="2021-02-26T07:38:56.307" v="1677" actId="6549"/>
          <ac:spMkLst>
            <pc:docMk/>
            <pc:sldMk cId="3893294900" sldId="346"/>
            <ac:spMk id="15" creationId="{CCFEDEDD-6A79-4713-ACDB-84CBA555B10F}"/>
          </ac:spMkLst>
        </pc:spChg>
        <pc:spChg chg="mod">
          <ac:chgData name="Muhammad Usman Maqbool BHUTTA" userId="6d4f15fe-9c94-456a-9bb1-c670c00cc30f" providerId="ADAL" clId="{1F7DA4E3-1280-4228-9A52-6AAF3A440EF3}" dt="2021-02-26T07:38:15.403" v="1662" actId="20577"/>
          <ac:spMkLst>
            <pc:docMk/>
            <pc:sldMk cId="3893294900" sldId="346"/>
            <ac:spMk id="16" creationId="{993B09EC-6E55-4B36-98DD-9ABB3E241983}"/>
          </ac:spMkLst>
        </pc:spChg>
        <pc:spChg chg="mod ord">
          <ac:chgData name="Muhammad Usman Maqbool BHUTTA" userId="6d4f15fe-9c94-456a-9bb1-c670c00cc30f" providerId="ADAL" clId="{1F7DA4E3-1280-4228-9A52-6AAF3A440EF3}" dt="2021-02-26T07:37:35.996" v="1618" actId="167"/>
          <ac:spMkLst>
            <pc:docMk/>
            <pc:sldMk cId="3893294900" sldId="346"/>
            <ac:spMk id="17" creationId="{53E1B1A6-167E-49DE-B14F-5232ECF7185F}"/>
          </ac:spMkLst>
        </pc:spChg>
        <pc:spChg chg="mod ord">
          <ac:chgData name="Muhammad Usman Maqbool BHUTTA" userId="6d4f15fe-9c94-456a-9bb1-c670c00cc30f" providerId="ADAL" clId="{1F7DA4E3-1280-4228-9A52-6AAF3A440EF3}" dt="2021-02-26T07:37:11.102" v="1614" actId="167"/>
          <ac:spMkLst>
            <pc:docMk/>
            <pc:sldMk cId="3893294900" sldId="346"/>
            <ac:spMk id="18" creationId="{E55A0A1F-1B34-4674-9515-7E8F64540DB8}"/>
          </ac:spMkLst>
        </pc:spChg>
        <pc:spChg chg="add mod">
          <ac:chgData name="Muhammad Usman Maqbool BHUTTA" userId="6d4f15fe-9c94-456a-9bb1-c670c00cc30f" providerId="ADAL" clId="{1F7DA4E3-1280-4228-9A52-6AAF3A440EF3}" dt="2021-02-26T07:39:01.030" v="1678" actId="1076"/>
          <ac:spMkLst>
            <pc:docMk/>
            <pc:sldMk cId="3893294900" sldId="346"/>
            <ac:spMk id="19" creationId="{4681697E-3C38-4D5F-8F24-0BB909AA69EA}"/>
          </ac:spMkLst>
        </pc:spChg>
      </pc:sldChg>
      <pc:sldChg chg="addSp delSp modSp add mod ord">
        <pc:chgData name="Muhammad Usman Maqbool BHUTTA" userId="6d4f15fe-9c94-456a-9bb1-c670c00cc30f" providerId="ADAL" clId="{1F7DA4E3-1280-4228-9A52-6AAF3A440EF3}" dt="2021-02-26T07:52:54.732" v="1890" actId="20577"/>
        <pc:sldMkLst>
          <pc:docMk/>
          <pc:sldMk cId="3626627181" sldId="347"/>
        </pc:sldMkLst>
        <pc:spChg chg="del">
          <ac:chgData name="Muhammad Usman Maqbool BHUTTA" userId="6d4f15fe-9c94-456a-9bb1-c670c00cc30f" providerId="ADAL" clId="{1F7DA4E3-1280-4228-9A52-6AAF3A440EF3}" dt="2021-02-26T04:29:16.993" v="220" actId="478"/>
          <ac:spMkLst>
            <pc:docMk/>
            <pc:sldMk cId="3626627181" sldId="347"/>
            <ac:spMk id="12" creationId="{C4F214C2-CC39-4038-AB28-EA0CA865A422}"/>
          </ac:spMkLst>
        </pc:spChg>
        <pc:spChg chg="mod">
          <ac:chgData name="Muhammad Usman Maqbool BHUTTA" userId="6d4f15fe-9c94-456a-9bb1-c670c00cc30f" providerId="ADAL" clId="{1F7DA4E3-1280-4228-9A52-6AAF3A440EF3}" dt="2021-02-26T07:49:43.124" v="1858"/>
          <ac:spMkLst>
            <pc:docMk/>
            <pc:sldMk cId="3626627181" sldId="347"/>
            <ac:spMk id="13" creationId="{899F0066-934B-4637-9415-7BD78AFE51BE}"/>
          </ac:spMkLst>
        </pc:spChg>
        <pc:spChg chg="add mod">
          <ac:chgData name="Muhammad Usman Maqbool BHUTTA" userId="6d4f15fe-9c94-456a-9bb1-c670c00cc30f" providerId="ADAL" clId="{1F7DA4E3-1280-4228-9A52-6AAF3A440EF3}" dt="2021-02-26T07:52:54.732" v="1890" actId="20577"/>
          <ac:spMkLst>
            <pc:docMk/>
            <pc:sldMk cId="3626627181" sldId="347"/>
            <ac:spMk id="14" creationId="{E4A16C48-D7DF-42A9-89F4-BE37AAC2FAE6}"/>
          </ac:spMkLst>
        </pc:spChg>
        <pc:spChg chg="add mod">
          <ac:chgData name="Muhammad Usman Maqbool BHUTTA" userId="6d4f15fe-9c94-456a-9bb1-c670c00cc30f" providerId="ADAL" clId="{1F7DA4E3-1280-4228-9A52-6AAF3A440EF3}" dt="2021-02-26T07:52:05.872" v="1881" actId="1076"/>
          <ac:spMkLst>
            <pc:docMk/>
            <pc:sldMk cId="3626627181" sldId="347"/>
            <ac:spMk id="15" creationId="{A5CF029D-5CEA-4FEC-9B7D-871558919916}"/>
          </ac:spMkLst>
        </pc:spChg>
        <pc:spChg chg="mod ord">
          <ac:chgData name="Muhammad Usman Maqbool BHUTTA" userId="6d4f15fe-9c94-456a-9bb1-c670c00cc30f" providerId="ADAL" clId="{1F7DA4E3-1280-4228-9A52-6AAF3A440EF3}" dt="2021-02-26T07:49:38.913" v="1857" actId="167"/>
          <ac:spMkLst>
            <pc:docMk/>
            <pc:sldMk cId="3626627181" sldId="347"/>
            <ac:spMk id="16" creationId="{24E90316-4F12-46D2-9003-EF7B1E9DD531}"/>
          </ac:spMkLst>
        </pc:spChg>
        <pc:picChg chg="add mod">
          <ac:chgData name="Muhammad Usman Maqbool BHUTTA" userId="6d4f15fe-9c94-456a-9bb1-c670c00cc30f" providerId="ADAL" clId="{1F7DA4E3-1280-4228-9A52-6AAF3A440EF3}" dt="2021-02-26T07:52:41.677" v="1888" actId="1076"/>
          <ac:picMkLst>
            <pc:docMk/>
            <pc:sldMk cId="3626627181" sldId="347"/>
            <ac:picMk id="17" creationId="{1F1804E6-7DDA-4FCD-B8A0-5116CA2A00D4}"/>
          </ac:picMkLst>
        </pc:picChg>
      </pc:sldChg>
      <pc:sldChg chg="addSp delSp modSp add del mod">
        <pc:chgData name="Muhammad Usman Maqbool BHUTTA" userId="6d4f15fe-9c94-456a-9bb1-c670c00cc30f" providerId="ADAL" clId="{1F7DA4E3-1280-4228-9A52-6AAF3A440EF3}" dt="2021-02-26T07:40:52.318" v="1730" actId="2696"/>
        <pc:sldMkLst>
          <pc:docMk/>
          <pc:sldMk cId="842019412" sldId="348"/>
        </pc:sldMkLst>
        <pc:spChg chg="del">
          <ac:chgData name="Muhammad Usman Maqbool BHUTTA" userId="6d4f15fe-9c94-456a-9bb1-c670c00cc30f" providerId="ADAL" clId="{1F7DA4E3-1280-4228-9A52-6AAF3A440EF3}" dt="2021-02-26T04:29:29.109" v="224" actId="478"/>
          <ac:spMkLst>
            <pc:docMk/>
            <pc:sldMk cId="842019412" sldId="348"/>
            <ac:spMk id="12" creationId="{C4F214C2-CC39-4038-AB28-EA0CA865A422}"/>
          </ac:spMkLst>
        </pc:spChg>
        <pc:spChg chg="add mod">
          <ac:chgData name="Muhammad Usman Maqbool BHUTTA" userId="6d4f15fe-9c94-456a-9bb1-c670c00cc30f" providerId="ADAL" clId="{1F7DA4E3-1280-4228-9A52-6AAF3A440EF3}" dt="2021-02-26T07:03:51.612" v="775" actId="14100"/>
          <ac:spMkLst>
            <pc:docMk/>
            <pc:sldMk cId="842019412" sldId="348"/>
            <ac:spMk id="14" creationId="{F671C8EE-4D36-4485-9FAE-877A2E87A494}"/>
          </ac:spMkLst>
        </pc:spChg>
        <pc:spChg chg="mod">
          <ac:chgData name="Muhammad Usman Maqbool BHUTTA" userId="6d4f15fe-9c94-456a-9bb1-c670c00cc30f" providerId="ADAL" clId="{1F7DA4E3-1280-4228-9A52-6AAF3A440EF3}" dt="2021-02-26T04:30:43.416" v="284" actId="20577"/>
          <ac:spMkLst>
            <pc:docMk/>
            <pc:sldMk cId="842019412" sldId="348"/>
            <ac:spMk id="16" creationId="{24E90316-4F12-46D2-9003-EF7B1E9DD531}"/>
          </ac:spMkLst>
        </pc:spChg>
      </pc:sldChg>
      <pc:sldChg chg="addSp delSp modSp add mod">
        <pc:chgData name="Muhammad Usman Maqbool BHUTTA" userId="6d4f15fe-9c94-456a-9bb1-c670c00cc30f" providerId="ADAL" clId="{1F7DA4E3-1280-4228-9A52-6AAF3A440EF3}" dt="2021-02-26T07:57:40.998" v="1950" actId="1076"/>
        <pc:sldMkLst>
          <pc:docMk/>
          <pc:sldMk cId="1152707445" sldId="349"/>
        </pc:sldMkLst>
        <pc:spChg chg="mod">
          <ac:chgData name="Muhammad Usman Maqbool BHUTTA" userId="6d4f15fe-9c94-456a-9bb1-c670c00cc30f" providerId="ADAL" clId="{1F7DA4E3-1280-4228-9A52-6AAF3A440EF3}" dt="2021-02-26T07:46:58.741" v="1787" actId="20577"/>
          <ac:spMkLst>
            <pc:docMk/>
            <pc:sldMk cId="1152707445" sldId="349"/>
            <ac:spMk id="7" creationId="{6F3CDEF0-7BF8-4E09-AE4E-6F4445BA89F6}"/>
          </ac:spMkLst>
        </pc:spChg>
        <pc:spChg chg="mod">
          <ac:chgData name="Muhammad Usman Maqbool BHUTTA" userId="6d4f15fe-9c94-456a-9bb1-c670c00cc30f" providerId="ADAL" clId="{1F7DA4E3-1280-4228-9A52-6AAF3A440EF3}" dt="2021-02-26T04:33:25.183" v="545" actId="20577"/>
          <ac:spMkLst>
            <pc:docMk/>
            <pc:sldMk cId="1152707445" sldId="349"/>
            <ac:spMk id="9" creationId="{2FD609ED-7AD6-4C9C-B4A7-926168F2B10E}"/>
          </ac:spMkLst>
        </pc:spChg>
        <pc:spChg chg="del">
          <ac:chgData name="Muhammad Usman Maqbool BHUTTA" userId="6d4f15fe-9c94-456a-9bb1-c670c00cc30f" providerId="ADAL" clId="{1F7DA4E3-1280-4228-9A52-6AAF3A440EF3}" dt="2021-02-26T04:33:39.485" v="546" actId="478"/>
          <ac:spMkLst>
            <pc:docMk/>
            <pc:sldMk cId="1152707445" sldId="349"/>
            <ac:spMk id="14" creationId="{2941009E-37C9-4CF8-A6CA-43BA02943F07}"/>
          </ac:spMkLst>
        </pc:spChg>
        <pc:spChg chg="add del mod">
          <ac:chgData name="Muhammad Usman Maqbool BHUTTA" userId="6d4f15fe-9c94-456a-9bb1-c670c00cc30f" providerId="ADAL" clId="{1F7DA4E3-1280-4228-9A52-6AAF3A440EF3}" dt="2021-02-26T04:33:04.386" v="509"/>
          <ac:spMkLst>
            <pc:docMk/>
            <pc:sldMk cId="1152707445" sldId="349"/>
            <ac:spMk id="15" creationId="{A18D4C86-7BC6-47B5-A6E3-90584D18C7E0}"/>
          </ac:spMkLst>
        </pc:spChg>
        <pc:spChg chg="mod">
          <ac:chgData name="Muhammad Usman Maqbool BHUTTA" userId="6d4f15fe-9c94-456a-9bb1-c670c00cc30f" providerId="ADAL" clId="{1F7DA4E3-1280-4228-9A52-6AAF3A440EF3}" dt="2021-02-26T04:32:59.246" v="507" actId="20577"/>
          <ac:spMkLst>
            <pc:docMk/>
            <pc:sldMk cId="1152707445" sldId="349"/>
            <ac:spMk id="16" creationId="{993B09EC-6E55-4B36-98DD-9ABB3E241983}"/>
          </ac:spMkLst>
        </pc:spChg>
        <pc:spChg chg="mod ord">
          <ac:chgData name="Muhammad Usman Maqbool BHUTTA" userId="6d4f15fe-9c94-456a-9bb1-c670c00cc30f" providerId="ADAL" clId="{1F7DA4E3-1280-4228-9A52-6AAF3A440EF3}" dt="2021-02-26T04:32:50.098" v="495" actId="167"/>
          <ac:spMkLst>
            <pc:docMk/>
            <pc:sldMk cId="1152707445" sldId="349"/>
            <ac:spMk id="17" creationId="{53E1B1A6-167E-49DE-B14F-5232ECF7185F}"/>
          </ac:spMkLst>
        </pc:spChg>
        <pc:spChg chg="mod">
          <ac:chgData name="Muhammad Usman Maqbool BHUTTA" userId="6d4f15fe-9c94-456a-9bb1-c670c00cc30f" providerId="ADAL" clId="{1F7DA4E3-1280-4228-9A52-6AAF3A440EF3}" dt="2021-02-26T04:33:13.819" v="536" actId="14100"/>
          <ac:spMkLst>
            <pc:docMk/>
            <pc:sldMk cId="1152707445" sldId="349"/>
            <ac:spMk id="18" creationId="{E55A0A1F-1B34-4674-9515-7E8F64540DB8}"/>
          </ac:spMkLst>
        </pc:spChg>
        <pc:spChg chg="add mod">
          <ac:chgData name="Muhammad Usman Maqbool BHUTTA" userId="6d4f15fe-9c94-456a-9bb1-c670c00cc30f" providerId="ADAL" clId="{1F7DA4E3-1280-4228-9A52-6AAF3A440EF3}" dt="2021-02-26T04:33:52.512" v="553" actId="1076"/>
          <ac:spMkLst>
            <pc:docMk/>
            <pc:sldMk cId="1152707445" sldId="349"/>
            <ac:spMk id="19" creationId="{8F0A7011-0145-4140-A178-676CFCD915CE}"/>
          </ac:spMkLst>
        </pc:spChg>
        <pc:spChg chg="add mod">
          <ac:chgData name="Muhammad Usman Maqbool BHUTTA" userId="6d4f15fe-9c94-456a-9bb1-c670c00cc30f" providerId="ADAL" clId="{1F7DA4E3-1280-4228-9A52-6AAF3A440EF3}" dt="2021-02-26T06:46:26.345" v="699" actId="1076"/>
          <ac:spMkLst>
            <pc:docMk/>
            <pc:sldMk cId="1152707445" sldId="349"/>
            <ac:spMk id="20" creationId="{A72CF8B6-4729-410F-9380-FE5A4868BB95}"/>
          </ac:spMkLst>
        </pc:spChg>
        <pc:picChg chg="add mod">
          <ac:chgData name="Muhammad Usman Maqbool BHUTTA" userId="6d4f15fe-9c94-456a-9bb1-c670c00cc30f" providerId="ADAL" clId="{1F7DA4E3-1280-4228-9A52-6AAF3A440EF3}" dt="2021-02-26T07:57:40.998" v="1950" actId="1076"/>
          <ac:picMkLst>
            <pc:docMk/>
            <pc:sldMk cId="1152707445" sldId="349"/>
            <ac:picMk id="21" creationId="{28FB94CD-3C00-450D-8ED8-7B68D3192785}"/>
          </ac:picMkLst>
        </pc:picChg>
      </pc:sldChg>
      <pc:sldChg chg="addSp delSp modSp add mod ord">
        <pc:chgData name="Muhammad Usman Maqbool BHUTTA" userId="6d4f15fe-9c94-456a-9bb1-c670c00cc30f" providerId="ADAL" clId="{1F7DA4E3-1280-4228-9A52-6AAF3A440EF3}" dt="2021-02-26T07:46:54.697" v="1786"/>
        <pc:sldMkLst>
          <pc:docMk/>
          <pc:sldMk cId="3530468638" sldId="350"/>
        </pc:sldMkLst>
        <pc:spChg chg="mod">
          <ac:chgData name="Muhammad Usman Maqbool BHUTTA" userId="6d4f15fe-9c94-456a-9bb1-c670c00cc30f" providerId="ADAL" clId="{1F7DA4E3-1280-4228-9A52-6AAF3A440EF3}" dt="2021-02-26T07:46:43.620" v="1784" actId="20577"/>
          <ac:spMkLst>
            <pc:docMk/>
            <pc:sldMk cId="3530468638" sldId="350"/>
            <ac:spMk id="7" creationId="{6F3CDEF0-7BF8-4E09-AE4E-6F4445BA89F6}"/>
          </ac:spMkLst>
        </pc:spChg>
        <pc:spChg chg="mod">
          <ac:chgData name="Muhammad Usman Maqbool BHUTTA" userId="6d4f15fe-9c94-456a-9bb1-c670c00cc30f" providerId="ADAL" clId="{1F7DA4E3-1280-4228-9A52-6AAF3A440EF3}" dt="2021-02-26T06:07:26.446" v="586" actId="20577"/>
          <ac:spMkLst>
            <pc:docMk/>
            <pc:sldMk cId="3530468638" sldId="350"/>
            <ac:spMk id="9" creationId="{2FD609ED-7AD6-4C9C-B4A7-926168F2B10E}"/>
          </ac:spMkLst>
        </pc:spChg>
        <pc:spChg chg="add mod">
          <ac:chgData name="Muhammad Usman Maqbool BHUTTA" userId="6d4f15fe-9c94-456a-9bb1-c670c00cc30f" providerId="ADAL" clId="{1F7DA4E3-1280-4228-9A52-6AAF3A440EF3}" dt="2021-02-26T06:59:34.646" v="717" actId="20577"/>
          <ac:spMkLst>
            <pc:docMk/>
            <pc:sldMk cId="3530468638" sldId="350"/>
            <ac:spMk id="14" creationId="{65F6AAA1-E740-4D95-8542-7990D6102740}"/>
          </ac:spMkLst>
        </pc:spChg>
        <pc:spChg chg="add mod">
          <ac:chgData name="Muhammad Usman Maqbool BHUTTA" userId="6d4f15fe-9c94-456a-9bb1-c670c00cc30f" providerId="ADAL" clId="{1F7DA4E3-1280-4228-9A52-6AAF3A440EF3}" dt="2021-02-26T07:46:39.176" v="1783" actId="1076"/>
          <ac:spMkLst>
            <pc:docMk/>
            <pc:sldMk cId="3530468638" sldId="350"/>
            <ac:spMk id="15" creationId="{06511C63-7722-4A03-A8E3-E117F5729895}"/>
          </ac:spMkLst>
        </pc:spChg>
        <pc:spChg chg="mod">
          <ac:chgData name="Muhammad Usman Maqbool BHUTTA" userId="6d4f15fe-9c94-456a-9bb1-c670c00cc30f" providerId="ADAL" clId="{1F7DA4E3-1280-4228-9A52-6AAF3A440EF3}" dt="2021-02-26T06:08:21.026" v="678" actId="20577"/>
          <ac:spMkLst>
            <pc:docMk/>
            <pc:sldMk cId="3530468638" sldId="350"/>
            <ac:spMk id="16" creationId="{993B09EC-6E55-4B36-98DD-9ABB3E241983}"/>
          </ac:spMkLst>
        </pc:spChg>
        <pc:spChg chg="mod">
          <ac:chgData name="Muhammad Usman Maqbool BHUTTA" userId="6d4f15fe-9c94-456a-9bb1-c670c00cc30f" providerId="ADAL" clId="{1F7DA4E3-1280-4228-9A52-6AAF3A440EF3}" dt="2021-02-26T06:08:08.379" v="669" actId="313"/>
          <ac:spMkLst>
            <pc:docMk/>
            <pc:sldMk cId="3530468638" sldId="350"/>
            <ac:spMk id="18" creationId="{E55A0A1F-1B34-4674-9515-7E8F64540DB8}"/>
          </ac:spMkLst>
        </pc:spChg>
        <pc:spChg chg="del">
          <ac:chgData name="Muhammad Usman Maqbool BHUTTA" userId="6d4f15fe-9c94-456a-9bb1-c670c00cc30f" providerId="ADAL" clId="{1F7DA4E3-1280-4228-9A52-6AAF3A440EF3}" dt="2021-02-26T07:46:35.792" v="1781" actId="478"/>
          <ac:spMkLst>
            <pc:docMk/>
            <pc:sldMk cId="3530468638" sldId="350"/>
            <ac:spMk id="19" creationId="{8F0A7011-0145-4140-A178-676CFCD915CE}"/>
          </ac:spMkLst>
        </pc:spChg>
      </pc:sldChg>
      <pc:sldChg chg="add del">
        <pc:chgData name="Muhammad Usman Maqbool BHUTTA" userId="6d4f15fe-9c94-456a-9bb1-c670c00cc30f" providerId="ADAL" clId="{1F7DA4E3-1280-4228-9A52-6AAF3A440EF3}" dt="2021-02-26T07:49:01.491" v="1838" actId="47"/>
        <pc:sldMkLst>
          <pc:docMk/>
          <pc:sldMk cId="480991153" sldId="351"/>
        </pc:sldMkLst>
      </pc:sldChg>
      <pc:sldChg chg="add del">
        <pc:chgData name="Muhammad Usman Maqbool BHUTTA" userId="6d4f15fe-9c94-456a-9bb1-c670c00cc30f" providerId="ADAL" clId="{1F7DA4E3-1280-4228-9A52-6AAF3A440EF3}" dt="2021-02-26T07:49:01.491" v="1838" actId="47"/>
        <pc:sldMkLst>
          <pc:docMk/>
          <pc:sldMk cId="4072605404" sldId="352"/>
        </pc:sldMkLst>
      </pc:sldChg>
      <pc:sldChg chg="add del">
        <pc:chgData name="Muhammad Usman Maqbool BHUTTA" userId="6d4f15fe-9c94-456a-9bb1-c670c00cc30f" providerId="ADAL" clId="{1F7DA4E3-1280-4228-9A52-6AAF3A440EF3}" dt="2021-02-26T07:49:01.491" v="1838" actId="47"/>
        <pc:sldMkLst>
          <pc:docMk/>
          <pc:sldMk cId="2952031348" sldId="353"/>
        </pc:sldMkLst>
      </pc:sldChg>
      <pc:sldChg chg="add del">
        <pc:chgData name="Muhammad Usman Maqbool BHUTTA" userId="6d4f15fe-9c94-456a-9bb1-c670c00cc30f" providerId="ADAL" clId="{1F7DA4E3-1280-4228-9A52-6AAF3A440EF3}" dt="2021-02-26T07:49:06.829" v="1839" actId="47"/>
        <pc:sldMkLst>
          <pc:docMk/>
          <pc:sldMk cId="1612229138" sldId="354"/>
        </pc:sldMkLst>
      </pc:sldChg>
      <pc:sldChg chg="add del">
        <pc:chgData name="Muhammad Usman Maqbool BHUTTA" userId="6d4f15fe-9c94-456a-9bb1-c670c00cc30f" providerId="ADAL" clId="{1F7DA4E3-1280-4228-9A52-6AAF3A440EF3}" dt="2021-02-26T07:49:06.829" v="1839" actId="47"/>
        <pc:sldMkLst>
          <pc:docMk/>
          <pc:sldMk cId="2326244229" sldId="355"/>
        </pc:sldMkLst>
      </pc:sldChg>
      <pc:sldChg chg="add del">
        <pc:chgData name="Muhammad Usman Maqbool BHUTTA" userId="6d4f15fe-9c94-456a-9bb1-c670c00cc30f" providerId="ADAL" clId="{1F7DA4E3-1280-4228-9A52-6AAF3A440EF3}" dt="2021-02-26T07:49:12.350" v="1840" actId="47"/>
        <pc:sldMkLst>
          <pc:docMk/>
          <pc:sldMk cId="2026907870" sldId="356"/>
        </pc:sldMkLst>
      </pc:sldChg>
      <pc:sldChg chg="add del">
        <pc:chgData name="Muhammad Usman Maqbool BHUTTA" userId="6d4f15fe-9c94-456a-9bb1-c670c00cc30f" providerId="ADAL" clId="{1F7DA4E3-1280-4228-9A52-6AAF3A440EF3}" dt="2021-02-26T07:40:57.444" v="1731" actId="2696"/>
        <pc:sldMkLst>
          <pc:docMk/>
          <pc:sldMk cId="768236192" sldId="357"/>
        </pc:sldMkLst>
      </pc:sldChg>
      <pc:sldChg chg="addSp delSp modSp add mod ord modAnim">
        <pc:chgData name="Muhammad Usman Maqbool BHUTTA" userId="6d4f15fe-9c94-456a-9bb1-c670c00cc30f" providerId="ADAL" clId="{1F7DA4E3-1280-4228-9A52-6AAF3A440EF3}" dt="2021-02-26T07:48:43.655" v="1837"/>
        <pc:sldMkLst>
          <pc:docMk/>
          <pc:sldMk cId="3910781063" sldId="358"/>
        </pc:sldMkLst>
        <pc:spChg chg="add mod">
          <ac:chgData name="Muhammad Usman Maqbool BHUTTA" userId="6d4f15fe-9c94-456a-9bb1-c670c00cc30f" providerId="ADAL" clId="{1F7DA4E3-1280-4228-9A52-6AAF3A440EF3}" dt="2021-02-26T07:27:45.010" v="1370" actId="20577"/>
          <ac:spMkLst>
            <pc:docMk/>
            <pc:sldMk cId="3910781063" sldId="358"/>
            <ac:spMk id="12" creationId="{7DB20718-F67B-4581-B7F5-8C559531C776}"/>
          </ac:spMkLst>
        </pc:spChg>
        <pc:spChg chg="mod">
          <ac:chgData name="Muhammad Usman Maqbool BHUTTA" userId="6d4f15fe-9c94-456a-9bb1-c670c00cc30f" providerId="ADAL" clId="{1F7DA4E3-1280-4228-9A52-6AAF3A440EF3}" dt="2021-02-26T07:48:43.655" v="1837"/>
          <ac:spMkLst>
            <pc:docMk/>
            <pc:sldMk cId="3910781063" sldId="358"/>
            <ac:spMk id="13" creationId="{899F0066-934B-4637-9415-7BD78AFE51BE}"/>
          </ac:spMkLst>
        </pc:spChg>
        <pc:spChg chg="mod">
          <ac:chgData name="Muhammad Usman Maqbool BHUTTA" userId="6d4f15fe-9c94-456a-9bb1-c670c00cc30f" providerId="ADAL" clId="{1F7DA4E3-1280-4228-9A52-6AAF3A440EF3}" dt="2021-02-26T07:41:56.653" v="1740" actId="20577"/>
          <ac:spMkLst>
            <pc:docMk/>
            <pc:sldMk cId="3910781063" sldId="358"/>
            <ac:spMk id="14" creationId="{F671C8EE-4D36-4485-9FAE-877A2E87A494}"/>
          </ac:spMkLst>
        </pc:spChg>
        <pc:spChg chg="ord">
          <ac:chgData name="Muhammad Usman Maqbool BHUTTA" userId="6d4f15fe-9c94-456a-9bb1-c670c00cc30f" providerId="ADAL" clId="{1F7DA4E3-1280-4228-9A52-6AAF3A440EF3}" dt="2021-02-26T07:48:38.222" v="1836" actId="167"/>
          <ac:spMkLst>
            <pc:docMk/>
            <pc:sldMk cId="3910781063" sldId="358"/>
            <ac:spMk id="16" creationId="{24E90316-4F12-46D2-9003-EF7B1E9DD531}"/>
          </ac:spMkLst>
        </pc:spChg>
        <pc:picChg chg="add mod">
          <ac:chgData name="Muhammad Usman Maqbool BHUTTA" userId="6d4f15fe-9c94-456a-9bb1-c670c00cc30f" providerId="ADAL" clId="{1F7DA4E3-1280-4228-9A52-6AAF3A440EF3}" dt="2021-02-26T07:43:22.842" v="1750" actId="1076"/>
          <ac:picMkLst>
            <pc:docMk/>
            <pc:sldMk cId="3910781063" sldId="358"/>
            <ac:picMk id="2" creationId="{68D60AE5-BDFF-4921-ADA9-508682677EFB}"/>
          </ac:picMkLst>
        </pc:picChg>
        <pc:picChg chg="add del mod">
          <ac:chgData name="Muhammad Usman Maqbool BHUTTA" userId="6d4f15fe-9c94-456a-9bb1-c670c00cc30f" providerId="ADAL" clId="{1F7DA4E3-1280-4228-9A52-6AAF3A440EF3}" dt="2021-02-26T07:43:14.907" v="1747" actId="478"/>
          <ac:picMkLst>
            <pc:docMk/>
            <pc:sldMk cId="3910781063" sldId="358"/>
            <ac:picMk id="15" creationId="{E39532C6-9440-474F-9D10-27F9A1686C0B}"/>
          </ac:picMkLst>
        </pc:picChg>
      </pc:sldChg>
      <pc:sldChg chg="add del">
        <pc:chgData name="Muhammad Usman Maqbool BHUTTA" userId="6d4f15fe-9c94-456a-9bb1-c670c00cc30f" providerId="ADAL" clId="{1F7DA4E3-1280-4228-9A52-6AAF3A440EF3}" dt="2021-02-26T07:26:02.105" v="1362" actId="47"/>
        <pc:sldMkLst>
          <pc:docMk/>
          <pc:sldMk cId="2812642764" sldId="359"/>
        </pc:sldMkLst>
      </pc:sldChg>
      <pc:sldChg chg="addSp delSp modSp add mod ord">
        <pc:chgData name="Muhammad Usman Maqbool BHUTTA" userId="6d4f15fe-9c94-456a-9bb1-c670c00cc30f" providerId="ADAL" clId="{1F7DA4E3-1280-4228-9A52-6AAF3A440EF3}" dt="2021-02-26T07:47:45.041" v="1817"/>
        <pc:sldMkLst>
          <pc:docMk/>
          <pc:sldMk cId="3930644877" sldId="359"/>
        </pc:sldMkLst>
        <pc:spChg chg="mod">
          <ac:chgData name="Muhammad Usman Maqbool BHUTTA" userId="6d4f15fe-9c94-456a-9bb1-c670c00cc30f" providerId="ADAL" clId="{1F7DA4E3-1280-4228-9A52-6AAF3A440EF3}" dt="2021-02-26T07:47:45.041" v="1817"/>
          <ac:spMkLst>
            <pc:docMk/>
            <pc:sldMk cId="3930644877" sldId="359"/>
            <ac:spMk id="13" creationId="{899F0066-934B-4637-9415-7BD78AFE51BE}"/>
          </ac:spMkLst>
        </pc:spChg>
        <pc:picChg chg="add mod">
          <ac:chgData name="Muhammad Usman Maqbool BHUTTA" userId="6d4f15fe-9c94-456a-9bb1-c670c00cc30f" providerId="ADAL" clId="{1F7DA4E3-1280-4228-9A52-6AAF3A440EF3}" dt="2021-02-26T07:35:50.177" v="1605" actId="1076"/>
          <ac:picMkLst>
            <pc:docMk/>
            <pc:sldMk cId="3930644877" sldId="359"/>
            <ac:picMk id="3" creationId="{4755F87A-33A4-4F31-971F-E6913B1D16A1}"/>
          </ac:picMkLst>
        </pc:picChg>
        <pc:picChg chg="del">
          <ac:chgData name="Muhammad Usman Maqbool BHUTTA" userId="6d4f15fe-9c94-456a-9bb1-c670c00cc30f" providerId="ADAL" clId="{1F7DA4E3-1280-4228-9A52-6AAF3A440EF3}" dt="2021-02-26T07:35:41.858" v="1602" actId="478"/>
          <ac:picMkLst>
            <pc:docMk/>
            <pc:sldMk cId="3930644877" sldId="359"/>
            <ac:picMk id="14" creationId="{50E775B9-6230-44AF-B807-50985D0464C5}"/>
          </ac:picMkLst>
        </pc:picChg>
      </pc:sldChg>
      <pc:sldChg chg="addSp delSp modSp add mod delAnim modAnim">
        <pc:chgData name="Muhammad Usman Maqbool BHUTTA" userId="6d4f15fe-9c94-456a-9bb1-c670c00cc30f" providerId="ADAL" clId="{1F7DA4E3-1280-4228-9A52-6AAF3A440EF3}" dt="2021-02-26T07:48:19.316" v="1835"/>
        <pc:sldMkLst>
          <pc:docMk/>
          <pc:sldMk cId="1544626576" sldId="360"/>
        </pc:sldMkLst>
        <pc:spChg chg="del">
          <ac:chgData name="Muhammad Usman Maqbool BHUTTA" userId="6d4f15fe-9c94-456a-9bb1-c670c00cc30f" providerId="ADAL" clId="{1F7DA4E3-1280-4228-9A52-6AAF3A440EF3}" dt="2021-02-26T07:44:59.054" v="1769" actId="478"/>
          <ac:spMkLst>
            <pc:docMk/>
            <pc:sldMk cId="1544626576" sldId="360"/>
            <ac:spMk id="12" creationId="{7DB20718-F67B-4581-B7F5-8C559531C776}"/>
          </ac:spMkLst>
        </pc:spChg>
        <pc:spChg chg="mod">
          <ac:chgData name="Muhammad Usman Maqbool BHUTTA" userId="6d4f15fe-9c94-456a-9bb1-c670c00cc30f" providerId="ADAL" clId="{1F7DA4E3-1280-4228-9A52-6AAF3A440EF3}" dt="2021-02-26T07:48:19.316" v="1835"/>
          <ac:spMkLst>
            <pc:docMk/>
            <pc:sldMk cId="1544626576" sldId="360"/>
            <ac:spMk id="13" creationId="{899F0066-934B-4637-9415-7BD78AFE51BE}"/>
          </ac:spMkLst>
        </pc:spChg>
        <pc:spChg chg="mod">
          <ac:chgData name="Muhammad Usman Maqbool BHUTTA" userId="6d4f15fe-9c94-456a-9bb1-c670c00cc30f" providerId="ADAL" clId="{1F7DA4E3-1280-4228-9A52-6AAF3A440EF3}" dt="2021-02-26T07:42:36.629" v="1746" actId="20577"/>
          <ac:spMkLst>
            <pc:docMk/>
            <pc:sldMk cId="1544626576" sldId="360"/>
            <ac:spMk id="14" creationId="{F671C8EE-4D36-4485-9FAE-877A2E87A494}"/>
          </ac:spMkLst>
        </pc:spChg>
        <pc:spChg chg="ord">
          <ac:chgData name="Muhammad Usman Maqbool BHUTTA" userId="6d4f15fe-9c94-456a-9bb1-c670c00cc30f" providerId="ADAL" clId="{1F7DA4E3-1280-4228-9A52-6AAF3A440EF3}" dt="2021-02-26T07:48:13.766" v="1834" actId="167"/>
          <ac:spMkLst>
            <pc:docMk/>
            <pc:sldMk cId="1544626576" sldId="360"/>
            <ac:spMk id="16" creationId="{24E90316-4F12-46D2-9003-EF7B1E9DD531}"/>
          </ac:spMkLst>
        </pc:spChg>
        <pc:spChg chg="add mod">
          <ac:chgData name="Muhammad Usman Maqbool BHUTTA" userId="6d4f15fe-9c94-456a-9bb1-c670c00cc30f" providerId="ADAL" clId="{1F7DA4E3-1280-4228-9A52-6AAF3A440EF3}" dt="2021-02-26T07:45:11.742" v="1771" actId="20577"/>
          <ac:spMkLst>
            <pc:docMk/>
            <pc:sldMk cId="1544626576" sldId="360"/>
            <ac:spMk id="17" creationId="{9E98FEB2-4F61-4535-BDE4-7C678A767B05}"/>
          </ac:spMkLst>
        </pc:spChg>
        <pc:spChg chg="add mod">
          <ac:chgData name="Muhammad Usman Maqbool BHUTTA" userId="6d4f15fe-9c94-456a-9bb1-c670c00cc30f" providerId="ADAL" clId="{1F7DA4E3-1280-4228-9A52-6AAF3A440EF3}" dt="2021-02-26T07:44:46.932" v="1767" actId="1076"/>
          <ac:spMkLst>
            <pc:docMk/>
            <pc:sldMk cId="1544626576" sldId="360"/>
            <ac:spMk id="18" creationId="{5E993346-43D0-418F-B0C0-1368421D076D}"/>
          </ac:spMkLst>
        </pc:spChg>
        <pc:spChg chg="add mod">
          <ac:chgData name="Muhammad Usman Maqbool BHUTTA" userId="6d4f15fe-9c94-456a-9bb1-c670c00cc30f" providerId="ADAL" clId="{1F7DA4E3-1280-4228-9A52-6AAF3A440EF3}" dt="2021-02-26T07:44:35.219" v="1762" actId="1076"/>
          <ac:spMkLst>
            <pc:docMk/>
            <pc:sldMk cId="1544626576" sldId="360"/>
            <ac:spMk id="19" creationId="{01C67E85-8F96-4D72-9DF5-C555E4288A0C}"/>
          </ac:spMkLst>
        </pc:spChg>
        <pc:picChg chg="del">
          <ac:chgData name="Muhammad Usman Maqbool BHUTTA" userId="6d4f15fe-9c94-456a-9bb1-c670c00cc30f" providerId="ADAL" clId="{1F7DA4E3-1280-4228-9A52-6AAF3A440EF3}" dt="2021-02-26T07:42:17.140" v="1744" actId="478"/>
          <ac:picMkLst>
            <pc:docMk/>
            <pc:sldMk cId="1544626576" sldId="360"/>
            <ac:picMk id="15" creationId="{E39532C6-9440-474F-9D10-27F9A1686C0B}"/>
          </ac:picMkLst>
        </pc:picChg>
        <pc:picChg chg="add mod">
          <ac:chgData name="Muhammad Usman Maqbool BHUTTA" userId="6d4f15fe-9c94-456a-9bb1-c670c00cc30f" providerId="ADAL" clId="{1F7DA4E3-1280-4228-9A52-6AAF3A440EF3}" dt="2021-02-26T07:44:25.585" v="1758" actId="1076"/>
          <ac:picMkLst>
            <pc:docMk/>
            <pc:sldMk cId="1544626576" sldId="360"/>
            <ac:picMk id="20" creationId="{FFF77C1F-4055-42C3-8E85-0F0FB0FB79D1}"/>
          </ac:picMkLst>
        </pc:picChg>
        <pc:picChg chg="add mod">
          <ac:chgData name="Muhammad Usman Maqbool BHUTTA" userId="6d4f15fe-9c94-456a-9bb1-c670c00cc30f" providerId="ADAL" clId="{1F7DA4E3-1280-4228-9A52-6AAF3A440EF3}" dt="2021-02-26T07:44:14.627" v="1754" actId="1076"/>
          <ac:picMkLst>
            <pc:docMk/>
            <pc:sldMk cId="1544626576" sldId="360"/>
            <ac:picMk id="21" creationId="{25F0FDA8-25BB-4AC7-8E0F-205FDA987278}"/>
          </ac:picMkLst>
        </pc:picChg>
      </pc:sldChg>
      <pc:sldChg chg="addSp modSp add mod modAnim">
        <pc:chgData name="Muhammad Usman Maqbool BHUTTA" userId="6d4f15fe-9c94-456a-9bb1-c670c00cc30f" providerId="ADAL" clId="{1F7DA4E3-1280-4228-9A52-6AAF3A440EF3}" dt="2021-02-26T07:48:07.474" v="1833"/>
        <pc:sldMkLst>
          <pc:docMk/>
          <pc:sldMk cId="3984763977" sldId="361"/>
        </pc:sldMkLst>
        <pc:spChg chg="mod">
          <ac:chgData name="Muhammad Usman Maqbool BHUTTA" userId="6d4f15fe-9c94-456a-9bb1-c670c00cc30f" providerId="ADAL" clId="{1F7DA4E3-1280-4228-9A52-6AAF3A440EF3}" dt="2021-02-26T07:48:07.474" v="1833"/>
          <ac:spMkLst>
            <pc:docMk/>
            <pc:sldMk cId="3984763977" sldId="361"/>
            <ac:spMk id="13" creationId="{899F0066-934B-4637-9415-7BD78AFE51BE}"/>
          </ac:spMkLst>
        </pc:spChg>
        <pc:spChg chg="add mod">
          <ac:chgData name="Muhammad Usman Maqbool BHUTTA" userId="6d4f15fe-9c94-456a-9bb1-c670c00cc30f" providerId="ADAL" clId="{1F7DA4E3-1280-4228-9A52-6AAF3A440EF3}" dt="2021-02-26T07:46:02.893" v="1779" actId="1076"/>
          <ac:spMkLst>
            <pc:docMk/>
            <pc:sldMk cId="3984763977" sldId="361"/>
            <ac:spMk id="15" creationId="{13BA683D-38BB-405F-BAC2-B3F815485B5C}"/>
          </ac:spMkLst>
        </pc:spChg>
        <pc:spChg chg="mod ord">
          <ac:chgData name="Muhammad Usman Maqbool BHUTTA" userId="6d4f15fe-9c94-456a-9bb1-c670c00cc30f" providerId="ADAL" clId="{1F7DA4E3-1280-4228-9A52-6AAF3A440EF3}" dt="2021-02-26T07:48:03.790" v="1822" actId="167"/>
          <ac:spMkLst>
            <pc:docMk/>
            <pc:sldMk cId="3984763977" sldId="361"/>
            <ac:spMk id="16" creationId="{24E90316-4F12-46D2-9003-EF7B1E9DD531}"/>
          </ac:spMkLst>
        </pc:spChg>
        <pc:picChg chg="add mod">
          <ac:chgData name="Muhammad Usman Maqbool BHUTTA" userId="6d4f15fe-9c94-456a-9bb1-c670c00cc30f" providerId="ADAL" clId="{1F7DA4E3-1280-4228-9A52-6AAF3A440EF3}" dt="2021-02-26T07:45:57.319" v="1778" actId="1076"/>
          <ac:picMkLst>
            <pc:docMk/>
            <pc:sldMk cId="3984763977" sldId="361"/>
            <ac:picMk id="17" creationId="{75835C3D-A475-45EC-9C89-4CD50DEF4812}"/>
          </ac:picMkLst>
        </pc:picChg>
        <pc:picChg chg="add mod">
          <ac:chgData name="Muhammad Usman Maqbool BHUTTA" userId="6d4f15fe-9c94-456a-9bb1-c670c00cc30f" providerId="ADAL" clId="{1F7DA4E3-1280-4228-9A52-6AAF3A440EF3}" dt="2021-02-26T07:45:51.166" v="1776" actId="14100"/>
          <ac:picMkLst>
            <pc:docMk/>
            <pc:sldMk cId="3984763977" sldId="361"/>
            <ac:picMk id="18" creationId="{C0E13989-7E0D-4F7A-AAA2-38A7EF92B24B}"/>
          </ac:picMkLst>
        </pc:picChg>
      </pc:sldChg>
      <pc:sldChg chg="addSp delSp modSp add mod ord modAnim">
        <pc:chgData name="Muhammad Usman Maqbool BHUTTA" userId="6d4f15fe-9c94-456a-9bb1-c670c00cc30f" providerId="ADAL" clId="{1F7DA4E3-1280-4228-9A52-6AAF3A440EF3}" dt="2021-02-26T07:56:34.031" v="1937" actId="1076"/>
        <pc:sldMkLst>
          <pc:docMk/>
          <pc:sldMk cId="4292013509" sldId="362"/>
        </pc:sldMkLst>
        <pc:spChg chg="mod">
          <ac:chgData name="Muhammad Usman Maqbool BHUTTA" userId="6d4f15fe-9c94-456a-9bb1-c670c00cc30f" providerId="ADAL" clId="{1F7DA4E3-1280-4228-9A52-6AAF3A440EF3}" dt="2021-02-26T07:55:23.649" v="1932" actId="20577"/>
          <ac:spMkLst>
            <pc:docMk/>
            <pc:sldMk cId="4292013509" sldId="362"/>
            <ac:spMk id="14" creationId="{E4A16C48-D7DF-42A9-89F4-BE37AAC2FAE6}"/>
          </ac:spMkLst>
        </pc:spChg>
        <pc:spChg chg="add del mod">
          <ac:chgData name="Muhammad Usman Maqbool BHUTTA" userId="6d4f15fe-9c94-456a-9bb1-c670c00cc30f" providerId="ADAL" clId="{1F7DA4E3-1280-4228-9A52-6AAF3A440EF3}" dt="2021-02-26T07:56:23.165" v="1934"/>
          <ac:spMkLst>
            <pc:docMk/>
            <pc:sldMk cId="4292013509" sldId="362"/>
            <ac:spMk id="19" creationId="{2F458132-597E-4892-9E8F-0A58FC82E6E0}"/>
          </ac:spMkLst>
        </pc:spChg>
        <pc:spChg chg="add del mod">
          <ac:chgData name="Muhammad Usman Maqbool BHUTTA" userId="6d4f15fe-9c94-456a-9bb1-c670c00cc30f" providerId="ADAL" clId="{1F7DA4E3-1280-4228-9A52-6AAF3A440EF3}" dt="2021-02-26T07:56:23.165" v="1934"/>
          <ac:spMkLst>
            <pc:docMk/>
            <pc:sldMk cId="4292013509" sldId="362"/>
            <ac:spMk id="20" creationId="{25DDF5F0-70D0-4226-BEF2-3A4470AEADD7}"/>
          </ac:spMkLst>
        </pc:spChg>
        <pc:picChg chg="add del mod">
          <ac:chgData name="Muhammad Usman Maqbool BHUTTA" userId="6d4f15fe-9c94-456a-9bb1-c670c00cc30f" providerId="ADAL" clId="{1F7DA4E3-1280-4228-9A52-6AAF3A440EF3}" dt="2021-02-26T07:54:05.449" v="1916" actId="478"/>
          <ac:picMkLst>
            <pc:docMk/>
            <pc:sldMk cId="4292013509" sldId="362"/>
            <ac:picMk id="2" creationId="{8D5344F8-8032-4FB0-9CF9-95ABF2C209FC}"/>
          </ac:picMkLst>
        </pc:picChg>
        <pc:picChg chg="add mod">
          <ac:chgData name="Muhammad Usman Maqbool BHUTTA" userId="6d4f15fe-9c94-456a-9bb1-c670c00cc30f" providerId="ADAL" clId="{1F7DA4E3-1280-4228-9A52-6AAF3A440EF3}" dt="2021-02-26T07:56:34.031" v="1937" actId="1076"/>
          <ac:picMkLst>
            <pc:docMk/>
            <pc:sldMk cId="4292013509" sldId="362"/>
            <ac:picMk id="3" creationId="{DCA2E35C-E4E6-4E4A-89D2-96C43A0A347F}"/>
          </ac:picMkLst>
        </pc:picChg>
        <pc:picChg chg="del">
          <ac:chgData name="Muhammad Usman Maqbool BHUTTA" userId="6d4f15fe-9c94-456a-9bb1-c670c00cc30f" providerId="ADAL" clId="{1F7DA4E3-1280-4228-9A52-6AAF3A440EF3}" dt="2021-02-26T07:53:01.051" v="1891" actId="478"/>
          <ac:picMkLst>
            <pc:docMk/>
            <pc:sldMk cId="4292013509" sldId="362"/>
            <ac:picMk id="17" creationId="{1F1804E6-7DDA-4FCD-B8A0-5116CA2A00D4}"/>
          </ac:picMkLst>
        </pc:picChg>
        <pc:picChg chg="add mod modCrop">
          <ac:chgData name="Muhammad Usman Maqbool BHUTTA" userId="6d4f15fe-9c94-456a-9bb1-c670c00cc30f" providerId="ADAL" clId="{1F7DA4E3-1280-4228-9A52-6AAF3A440EF3}" dt="2021-02-26T07:55:02.435" v="1925" actId="14100"/>
          <ac:picMkLst>
            <pc:docMk/>
            <pc:sldMk cId="4292013509" sldId="362"/>
            <ac:picMk id="18" creationId="{86ABB638-D144-4BC1-8E95-9E8CB4A39000}"/>
          </ac:picMkLst>
        </pc:picChg>
        <pc:picChg chg="add del mod">
          <ac:chgData name="Muhammad Usman Maqbool BHUTTA" userId="6d4f15fe-9c94-456a-9bb1-c670c00cc30f" providerId="ADAL" clId="{1F7DA4E3-1280-4228-9A52-6AAF3A440EF3}" dt="2021-02-26T07:56:23.165" v="1934"/>
          <ac:picMkLst>
            <pc:docMk/>
            <pc:sldMk cId="4292013509" sldId="362"/>
            <ac:picMk id="21" creationId="{6DE3072B-8F94-40CE-9276-D9C6D8CD360A}"/>
          </ac:picMkLst>
        </pc:picChg>
        <pc:picChg chg="add del mod">
          <ac:chgData name="Muhammad Usman Maqbool BHUTTA" userId="6d4f15fe-9c94-456a-9bb1-c670c00cc30f" providerId="ADAL" clId="{1F7DA4E3-1280-4228-9A52-6AAF3A440EF3}" dt="2021-02-26T07:56:23.165" v="1934"/>
          <ac:picMkLst>
            <pc:docMk/>
            <pc:sldMk cId="4292013509" sldId="362"/>
            <ac:picMk id="22" creationId="{43DC3BB5-D5E9-4FCE-AA6B-745A91BE2507}"/>
          </ac:picMkLst>
        </pc:picChg>
      </pc:sldChg>
      <pc:sldChg chg="modSp add mod">
        <pc:chgData name="Muhammad Usman Maqbool BHUTTA" userId="6d4f15fe-9c94-456a-9bb1-c670c00cc30f" providerId="ADAL" clId="{1F7DA4E3-1280-4228-9A52-6AAF3A440EF3}" dt="2021-02-26T07:53:58.583" v="1913" actId="20577"/>
        <pc:sldMkLst>
          <pc:docMk/>
          <pc:sldMk cId="2839525038" sldId="363"/>
        </pc:sldMkLst>
        <pc:spChg chg="mod">
          <ac:chgData name="Muhammad Usman Maqbool BHUTTA" userId="6d4f15fe-9c94-456a-9bb1-c670c00cc30f" providerId="ADAL" clId="{1F7DA4E3-1280-4228-9A52-6AAF3A440EF3}" dt="2021-02-26T07:53:58.583" v="1913" actId="20577"/>
          <ac:spMkLst>
            <pc:docMk/>
            <pc:sldMk cId="2839525038" sldId="363"/>
            <ac:spMk id="14" creationId="{E4A16C48-D7DF-42A9-89F4-BE37AAC2FAE6}"/>
          </ac:spMkLst>
        </pc:spChg>
      </pc:sldChg>
      <pc:sldChg chg="addSp delSp modSp add mod ord">
        <pc:chgData name="Muhammad Usman Maqbool BHUTTA" userId="6d4f15fe-9c94-456a-9bb1-c670c00cc30f" providerId="ADAL" clId="{1F7DA4E3-1280-4228-9A52-6AAF3A440EF3}" dt="2021-02-26T07:57:21.369" v="1947" actId="1076"/>
        <pc:sldMkLst>
          <pc:docMk/>
          <pc:sldMk cId="986893728" sldId="364"/>
        </pc:sldMkLst>
        <pc:spChg chg="add mod">
          <ac:chgData name="Muhammad Usman Maqbool BHUTTA" userId="6d4f15fe-9c94-456a-9bb1-c670c00cc30f" providerId="ADAL" clId="{1F7DA4E3-1280-4228-9A52-6AAF3A440EF3}" dt="2021-02-26T07:57:14.670" v="1946" actId="14100"/>
          <ac:spMkLst>
            <pc:docMk/>
            <pc:sldMk cId="986893728" sldId="364"/>
            <ac:spMk id="17" creationId="{67C54CC1-1FD8-42C5-8AFA-310C48C83DD7}"/>
          </ac:spMkLst>
        </pc:spChg>
        <pc:spChg chg="add mod">
          <ac:chgData name="Muhammad Usman Maqbool BHUTTA" userId="6d4f15fe-9c94-456a-9bb1-c670c00cc30f" providerId="ADAL" clId="{1F7DA4E3-1280-4228-9A52-6AAF3A440EF3}" dt="2021-02-26T07:57:21.369" v="1947" actId="1076"/>
          <ac:spMkLst>
            <pc:docMk/>
            <pc:sldMk cId="986893728" sldId="364"/>
            <ac:spMk id="19" creationId="{97E6155A-E203-4354-B3F1-10AB8CBF9A74}"/>
          </ac:spMkLst>
        </pc:spChg>
        <pc:picChg chg="add mod">
          <ac:chgData name="Muhammad Usman Maqbool BHUTTA" userId="6d4f15fe-9c94-456a-9bb1-c670c00cc30f" providerId="ADAL" clId="{1F7DA4E3-1280-4228-9A52-6AAF3A440EF3}" dt="2021-02-26T07:57:03.457" v="1940" actId="1076"/>
          <ac:picMkLst>
            <pc:docMk/>
            <pc:sldMk cId="986893728" sldId="364"/>
            <ac:picMk id="12" creationId="{7E499F61-92DC-4925-B82F-B378C9D16B94}"/>
          </ac:picMkLst>
        </pc:picChg>
        <pc:picChg chg="del">
          <ac:chgData name="Muhammad Usman Maqbool BHUTTA" userId="6d4f15fe-9c94-456a-9bb1-c670c00cc30f" providerId="ADAL" clId="{1F7DA4E3-1280-4228-9A52-6AAF3A440EF3}" dt="2021-02-26T07:55:07.887" v="1927" actId="478"/>
          <ac:picMkLst>
            <pc:docMk/>
            <pc:sldMk cId="986893728" sldId="364"/>
            <ac:picMk id="18" creationId="{86ABB638-D144-4BC1-8E95-9E8CB4A39000}"/>
          </ac:picMkLst>
        </pc:picChg>
      </pc:sldChg>
      <pc:sldChg chg="addSp delSp modSp add mod modAnim">
        <pc:chgData name="Muhammad Usman Maqbool BHUTTA" userId="6d4f15fe-9c94-456a-9bb1-c670c00cc30f" providerId="ADAL" clId="{1F7DA4E3-1280-4228-9A52-6AAF3A440EF3}" dt="2021-02-26T07:59:20.696" v="1974" actId="20577"/>
        <pc:sldMkLst>
          <pc:docMk/>
          <pc:sldMk cId="2097781983" sldId="365"/>
        </pc:sldMkLst>
        <pc:spChg chg="mod">
          <ac:chgData name="Muhammad Usman Maqbool BHUTTA" userId="6d4f15fe-9c94-456a-9bb1-c670c00cc30f" providerId="ADAL" clId="{1F7DA4E3-1280-4228-9A52-6AAF3A440EF3}" dt="2021-02-26T07:59:20.696" v="1974" actId="20577"/>
          <ac:spMkLst>
            <pc:docMk/>
            <pc:sldMk cId="2097781983" sldId="365"/>
            <ac:spMk id="12" creationId="{C4F214C2-CC39-4038-AB28-EA0CA865A422}"/>
          </ac:spMkLst>
        </pc:spChg>
        <pc:picChg chg="del">
          <ac:chgData name="Muhammad Usman Maqbool BHUTTA" userId="6d4f15fe-9c94-456a-9bb1-c670c00cc30f" providerId="ADAL" clId="{1F7DA4E3-1280-4228-9A52-6AAF3A440EF3}" dt="2021-02-26T07:58:20.293" v="1961" actId="478"/>
          <ac:picMkLst>
            <pc:docMk/>
            <pc:sldMk cId="2097781983" sldId="365"/>
            <ac:picMk id="14" creationId="{E79A37A2-218A-448F-B2D2-146617AA5F34}"/>
          </ac:picMkLst>
        </pc:picChg>
        <pc:picChg chg="add mod">
          <ac:chgData name="Muhammad Usman Maqbool BHUTTA" userId="6d4f15fe-9c94-456a-9bb1-c670c00cc30f" providerId="ADAL" clId="{1F7DA4E3-1280-4228-9A52-6AAF3A440EF3}" dt="2021-02-26T07:59:02.441" v="1969" actId="1076"/>
          <ac:picMkLst>
            <pc:docMk/>
            <pc:sldMk cId="2097781983" sldId="365"/>
            <ac:picMk id="15" creationId="{4FDFC3D8-3157-4A1D-AC09-B0EA3A74A827}"/>
          </ac:picMkLst>
        </pc:picChg>
      </pc:sldChg>
      <pc:sldChg chg="addSp delSp modSp add mod delAnim">
        <pc:chgData name="Muhammad Usman Maqbool BHUTTA" userId="6d4f15fe-9c94-456a-9bb1-c670c00cc30f" providerId="ADAL" clId="{1F7DA4E3-1280-4228-9A52-6AAF3A440EF3}" dt="2021-02-26T07:59:36.471" v="1979" actId="1076"/>
        <pc:sldMkLst>
          <pc:docMk/>
          <pc:sldMk cId="3365110050" sldId="366"/>
        </pc:sldMkLst>
        <pc:picChg chg="add mod">
          <ac:chgData name="Muhammad Usman Maqbool BHUTTA" userId="6d4f15fe-9c94-456a-9bb1-c670c00cc30f" providerId="ADAL" clId="{1F7DA4E3-1280-4228-9A52-6AAF3A440EF3}" dt="2021-02-26T07:59:36.471" v="1979" actId="1076"/>
          <ac:picMkLst>
            <pc:docMk/>
            <pc:sldMk cId="3365110050" sldId="366"/>
            <ac:picMk id="14" creationId="{0A90538D-5684-4148-9F63-1BA0B318663D}"/>
          </ac:picMkLst>
        </pc:picChg>
        <pc:picChg chg="del">
          <ac:chgData name="Muhammad Usman Maqbool BHUTTA" userId="6d4f15fe-9c94-456a-9bb1-c670c00cc30f" providerId="ADAL" clId="{1F7DA4E3-1280-4228-9A52-6AAF3A440EF3}" dt="2021-02-26T07:59:16.848" v="1973" actId="478"/>
          <ac:picMkLst>
            <pc:docMk/>
            <pc:sldMk cId="3365110050" sldId="366"/>
            <ac:picMk id="15" creationId="{4FDFC3D8-3157-4A1D-AC09-B0EA3A74A827}"/>
          </ac:picMkLst>
        </pc:picChg>
      </pc:sldChg>
    </pc:docChg>
  </pc:docChgLst>
  <pc:docChgLst>
    <pc:chgData name="Muhammad Usman Maqbool BHUTTA" userId="S::mumbhutta@connect.ust.hk::6d4f15fe-9c94-456a-9bb1-c670c00cc30f" providerId="AD" clId="Web-{00DA35A1-8B9B-17DF-99A5-B46EB7763681}"/>
    <pc:docChg chg="modSld sldOrd">
      <pc:chgData name="Muhammad Usman Maqbool BHUTTA" userId="S::mumbhutta@connect.ust.hk::6d4f15fe-9c94-456a-9bb1-c670c00cc30f" providerId="AD" clId="Web-{00DA35A1-8B9B-17DF-99A5-B46EB7763681}" dt="2020-12-27T11:57:03.439" v="25"/>
      <pc:docMkLst>
        <pc:docMk/>
      </pc:docMkLst>
      <pc:sldChg chg="modSp">
        <pc:chgData name="Muhammad Usman Maqbool BHUTTA" userId="S::mumbhutta@connect.ust.hk::6d4f15fe-9c94-456a-9bb1-c670c00cc30f" providerId="AD" clId="Web-{00DA35A1-8B9B-17DF-99A5-B46EB7763681}" dt="2020-12-27T11:54:33.998" v="16" actId="14100"/>
        <pc:sldMkLst>
          <pc:docMk/>
          <pc:sldMk cId="2475805559" sldId="257"/>
        </pc:sldMkLst>
        <pc:spChg chg="mod">
          <ac:chgData name="Muhammad Usman Maqbool BHUTTA" userId="S::mumbhutta@connect.ust.hk::6d4f15fe-9c94-456a-9bb1-c670c00cc30f" providerId="AD" clId="Web-{00DA35A1-8B9B-17DF-99A5-B46EB7763681}" dt="2020-12-27T11:54:33.998" v="16" actId="14100"/>
          <ac:spMkLst>
            <pc:docMk/>
            <pc:sldMk cId="2475805559" sldId="257"/>
            <ac:spMk id="19" creationId="{6A2B10E2-9BE9-49FE-A12A-AE885BF71201}"/>
          </ac:spMkLst>
        </pc:spChg>
      </pc:sldChg>
      <pc:sldChg chg="modSp">
        <pc:chgData name="Muhammad Usman Maqbool BHUTTA" userId="S::mumbhutta@connect.ust.hk::6d4f15fe-9c94-456a-9bb1-c670c00cc30f" providerId="AD" clId="Web-{00DA35A1-8B9B-17DF-99A5-B46EB7763681}" dt="2020-12-27T11:55:31.702" v="21" actId="20577"/>
        <pc:sldMkLst>
          <pc:docMk/>
          <pc:sldMk cId="2870795215" sldId="336"/>
        </pc:sldMkLst>
        <pc:spChg chg="mod">
          <ac:chgData name="Muhammad Usman Maqbool BHUTTA" userId="S::mumbhutta@connect.ust.hk::6d4f15fe-9c94-456a-9bb1-c670c00cc30f" providerId="AD" clId="Web-{00DA35A1-8B9B-17DF-99A5-B46EB7763681}" dt="2020-12-27T11:55:31.702" v="21" actId="20577"/>
          <ac:spMkLst>
            <pc:docMk/>
            <pc:sldMk cId="2870795215" sldId="336"/>
            <ac:spMk id="18" creationId="{9C263137-8433-4D8F-9413-D6F878793B14}"/>
          </ac:spMkLst>
        </pc:spChg>
      </pc:sldChg>
      <pc:sldChg chg="ord">
        <pc:chgData name="Muhammad Usman Maqbool BHUTTA" userId="S::mumbhutta@connect.ust.hk::6d4f15fe-9c94-456a-9bb1-c670c00cc30f" providerId="AD" clId="Web-{00DA35A1-8B9B-17DF-99A5-B46EB7763681}" dt="2020-12-27T11:57:03.439" v="25"/>
        <pc:sldMkLst>
          <pc:docMk/>
          <pc:sldMk cId="2052305994" sldId="341"/>
        </pc:sldMkLst>
      </pc:sldChg>
      <pc:sldChg chg="ord">
        <pc:chgData name="Muhammad Usman Maqbool BHUTTA" userId="S::mumbhutta@connect.ust.hk::6d4f15fe-9c94-456a-9bb1-c670c00cc30f" providerId="AD" clId="Web-{00DA35A1-8B9B-17DF-99A5-B46EB7763681}" dt="2020-12-27T11:56:27.719" v="24"/>
        <pc:sldMkLst>
          <pc:docMk/>
          <pc:sldMk cId="2863378693" sldId="343"/>
        </pc:sldMkLst>
      </pc:sldChg>
    </pc:docChg>
  </pc:docChgLst>
  <pc:docChgLst>
    <pc:chgData name="Muhammad Usman Maqbool BHUTTA" userId="S::mumbhutta@connect.ust.hk::6d4f15fe-9c94-456a-9bb1-c670c00cc30f" providerId="AD" clId="Web-{426D2485-1A7C-5242-EC06-F25EC127C89A}"/>
    <pc:docChg chg="modSld">
      <pc:chgData name="Muhammad Usman Maqbool BHUTTA" userId="S::mumbhutta@connect.ust.hk::6d4f15fe-9c94-456a-9bb1-c670c00cc30f" providerId="AD" clId="Web-{426D2485-1A7C-5242-EC06-F25EC127C89A}" dt="2021-01-12T07:45:02.087" v="26" actId="20577"/>
      <pc:docMkLst>
        <pc:docMk/>
      </pc:docMkLst>
      <pc:sldChg chg="modSp">
        <pc:chgData name="Muhammad Usman Maqbool BHUTTA" userId="S::mumbhutta@connect.ust.hk::6d4f15fe-9c94-456a-9bb1-c670c00cc30f" providerId="AD" clId="Web-{426D2485-1A7C-5242-EC06-F25EC127C89A}" dt="2021-01-12T07:45:02.087" v="26" actId="20577"/>
        <pc:sldMkLst>
          <pc:docMk/>
          <pc:sldMk cId="2052305994" sldId="341"/>
        </pc:sldMkLst>
        <pc:spChg chg="mod">
          <ac:chgData name="Muhammad Usman Maqbool BHUTTA" userId="S::mumbhutta@connect.ust.hk::6d4f15fe-9c94-456a-9bb1-c670c00cc30f" providerId="AD" clId="Web-{426D2485-1A7C-5242-EC06-F25EC127C89A}" dt="2021-01-12T07:45:02.087" v="26" actId="20577"/>
          <ac:spMkLst>
            <pc:docMk/>
            <pc:sldMk cId="2052305994" sldId="341"/>
            <ac:spMk id="9" creationId="{B8B9D21B-9299-4ABB-B072-7ACE87863717}"/>
          </ac:spMkLst>
        </pc:spChg>
      </pc:sldChg>
      <pc:sldChg chg="modSp">
        <pc:chgData name="Muhammad Usman Maqbool BHUTTA" userId="S::mumbhutta@connect.ust.hk::6d4f15fe-9c94-456a-9bb1-c670c00cc30f" providerId="AD" clId="Web-{426D2485-1A7C-5242-EC06-F25EC127C89A}" dt="2021-01-12T07:42:33.958" v="6" actId="20577"/>
        <pc:sldMkLst>
          <pc:docMk/>
          <pc:sldMk cId="1513010536" sldId="342"/>
        </pc:sldMkLst>
        <pc:spChg chg="mod">
          <ac:chgData name="Muhammad Usman Maqbool BHUTTA" userId="S::mumbhutta@connect.ust.hk::6d4f15fe-9c94-456a-9bb1-c670c00cc30f" providerId="AD" clId="Web-{426D2485-1A7C-5242-EC06-F25EC127C89A}" dt="2021-01-12T07:42:33.958" v="6" actId="20577"/>
          <ac:spMkLst>
            <pc:docMk/>
            <pc:sldMk cId="1513010536" sldId="342"/>
            <ac:spMk id="9" creationId="{B1E044A5-0BB4-418D-9E4F-5ECD2590C4B2}"/>
          </ac:spMkLst>
        </pc:spChg>
      </pc:sldChg>
    </pc:docChg>
  </pc:docChgLst>
  <pc:docChgLst>
    <pc:chgData name="Muhammad Usman Maqbool BHUTTA" userId="6d4f15fe-9c94-456a-9bb1-c670c00cc30f" providerId="ADAL" clId="{32F38F65-FB21-4210-B629-9917B75AF965}"/>
    <pc:docChg chg="undo custSel addSld delSld modSld sldOrd modMainMaster">
      <pc:chgData name="Muhammad Usman Maqbool BHUTTA" userId="6d4f15fe-9c94-456a-9bb1-c670c00cc30f" providerId="ADAL" clId="{32F38F65-FB21-4210-B629-9917B75AF965}" dt="2020-12-29T04:48:34.441" v="638" actId="2696"/>
      <pc:docMkLst>
        <pc:docMk/>
      </pc:docMkLst>
      <pc:sldChg chg="modSp mod">
        <pc:chgData name="Muhammad Usman Maqbool BHUTTA" userId="6d4f15fe-9c94-456a-9bb1-c670c00cc30f" providerId="ADAL" clId="{32F38F65-FB21-4210-B629-9917B75AF965}" dt="2020-12-29T04:43:09.531" v="531" actId="20577"/>
        <pc:sldMkLst>
          <pc:docMk/>
          <pc:sldMk cId="2475805559" sldId="257"/>
        </pc:sldMkLst>
        <pc:spChg chg="mod">
          <ac:chgData name="Muhammad Usman Maqbool BHUTTA" userId="6d4f15fe-9c94-456a-9bb1-c670c00cc30f" providerId="ADAL" clId="{32F38F65-FB21-4210-B629-9917B75AF965}" dt="2020-12-29T04:43:04.422" v="530" actId="20577"/>
          <ac:spMkLst>
            <pc:docMk/>
            <pc:sldMk cId="2475805559" sldId="257"/>
            <ac:spMk id="4" creationId="{B3DD1701-2353-4528-B309-BF5CD343EF54}"/>
          </ac:spMkLst>
        </pc:spChg>
        <pc:spChg chg="mod">
          <ac:chgData name="Muhammad Usman Maqbool BHUTTA" userId="6d4f15fe-9c94-456a-9bb1-c670c00cc30f" providerId="ADAL" clId="{32F38F65-FB21-4210-B629-9917B75AF965}" dt="2020-12-29T04:43:09.531" v="531" actId="20577"/>
          <ac:spMkLst>
            <pc:docMk/>
            <pc:sldMk cId="2475805559" sldId="257"/>
            <ac:spMk id="6" creationId="{EC588A29-55DF-4D24-95D0-085E4FE6DD01}"/>
          </ac:spMkLst>
        </pc:spChg>
      </pc:sldChg>
      <pc:sldChg chg="modSp mod ord modAnim">
        <pc:chgData name="Muhammad Usman Maqbool BHUTTA" userId="6d4f15fe-9c94-456a-9bb1-c670c00cc30f" providerId="ADAL" clId="{32F38F65-FB21-4210-B629-9917B75AF965}" dt="2020-12-29T04:46:14.969" v="561" actId="6549"/>
        <pc:sldMkLst>
          <pc:docMk/>
          <pc:sldMk cId="612768993" sldId="261"/>
        </pc:sldMkLst>
        <pc:spChg chg="mod">
          <ac:chgData name="Muhammad Usman Maqbool BHUTTA" userId="6d4f15fe-9c94-456a-9bb1-c670c00cc30f" providerId="ADAL" clId="{32F38F65-FB21-4210-B629-9917B75AF965}" dt="2020-12-29T04:43:18.314" v="532" actId="20577"/>
          <ac:spMkLst>
            <pc:docMk/>
            <pc:sldMk cId="612768993" sldId="261"/>
            <ac:spMk id="2" creationId="{CAD5F78A-E7A7-4EE2-9DF2-38D6C127C3D4}"/>
          </ac:spMkLst>
        </pc:spChg>
        <pc:spChg chg="mod">
          <ac:chgData name="Muhammad Usman Maqbool BHUTTA" userId="6d4f15fe-9c94-456a-9bb1-c670c00cc30f" providerId="ADAL" clId="{32F38F65-FB21-4210-B629-9917B75AF965}" dt="2020-12-29T04:46:14.969" v="561" actId="6549"/>
          <ac:spMkLst>
            <pc:docMk/>
            <pc:sldMk cId="612768993" sldId="261"/>
            <ac:spMk id="3" creationId="{EA43777D-A9E7-42E8-B277-96015B1CE33B}"/>
          </ac:spMkLst>
        </pc:spChg>
        <pc:spChg chg="mod">
          <ac:chgData name="Muhammad Usman Maqbool BHUTTA" userId="6d4f15fe-9c94-456a-9bb1-c670c00cc30f" providerId="ADAL" clId="{32F38F65-FB21-4210-B629-9917B75AF965}" dt="2020-12-29T02:10:24.670" v="188" actId="1076"/>
          <ac:spMkLst>
            <pc:docMk/>
            <pc:sldMk cId="612768993" sldId="261"/>
            <ac:spMk id="33" creationId="{D41B6BA7-90DB-4524-980D-3D0341806A7D}"/>
          </ac:spMkLst>
        </pc:spChg>
        <pc:spChg chg="mod">
          <ac:chgData name="Muhammad Usman Maqbool BHUTTA" userId="6d4f15fe-9c94-456a-9bb1-c670c00cc30f" providerId="ADAL" clId="{32F38F65-FB21-4210-B629-9917B75AF965}" dt="2020-12-29T04:08:43.363" v="471" actId="6549"/>
          <ac:spMkLst>
            <pc:docMk/>
            <pc:sldMk cId="612768993" sldId="261"/>
            <ac:spMk id="37" creationId="{9859EED6-D569-4280-993B-4C31E98FDC2E}"/>
          </ac:spMkLst>
        </pc:spChg>
        <pc:spChg chg="mod">
          <ac:chgData name="Muhammad Usman Maqbool BHUTTA" userId="6d4f15fe-9c94-456a-9bb1-c670c00cc30f" providerId="ADAL" clId="{32F38F65-FB21-4210-B629-9917B75AF965}" dt="2020-12-29T02:15:21.593" v="258" actId="20577"/>
          <ac:spMkLst>
            <pc:docMk/>
            <pc:sldMk cId="612768993" sldId="261"/>
            <ac:spMk id="41" creationId="{313312D0-9CD4-42B4-930B-98B9E0D8D632}"/>
          </ac:spMkLst>
        </pc:spChg>
        <pc:spChg chg="mod">
          <ac:chgData name="Muhammad Usman Maqbool BHUTTA" userId="6d4f15fe-9c94-456a-9bb1-c670c00cc30f" providerId="ADAL" clId="{32F38F65-FB21-4210-B629-9917B75AF965}" dt="2020-12-29T02:15:32.341" v="280" actId="1076"/>
          <ac:spMkLst>
            <pc:docMk/>
            <pc:sldMk cId="612768993" sldId="261"/>
            <ac:spMk id="45" creationId="{5FC21B1A-DB1A-4919-9D78-206F0C85AEF1}"/>
          </ac:spMkLst>
        </pc:spChg>
        <pc:spChg chg="mod">
          <ac:chgData name="Muhammad Usman Maqbool BHUTTA" userId="6d4f15fe-9c94-456a-9bb1-c670c00cc30f" providerId="ADAL" clId="{32F38F65-FB21-4210-B629-9917B75AF965}" dt="2020-12-29T02:11:09.952" v="223" actId="20577"/>
          <ac:spMkLst>
            <pc:docMk/>
            <pc:sldMk cId="612768993" sldId="261"/>
            <ac:spMk id="49" creationId="{7BC43CF1-989B-4510-9904-2EA60EE88AA7}"/>
          </ac:spMkLst>
        </pc:spChg>
      </pc:sldChg>
      <pc:sldChg chg="modSp mod">
        <pc:chgData name="Muhammad Usman Maqbool BHUTTA" userId="6d4f15fe-9c94-456a-9bb1-c670c00cc30f" providerId="ADAL" clId="{32F38F65-FB21-4210-B629-9917B75AF965}" dt="2020-12-29T04:47:38.170" v="609" actId="6549"/>
        <pc:sldMkLst>
          <pc:docMk/>
          <pc:sldMk cId="4125875071" sldId="262"/>
        </pc:sldMkLst>
        <pc:spChg chg="mod">
          <ac:chgData name="Muhammad Usman Maqbool BHUTTA" userId="6d4f15fe-9c94-456a-9bb1-c670c00cc30f" providerId="ADAL" clId="{32F38F65-FB21-4210-B629-9917B75AF965}" dt="2020-12-29T04:43:32.725" v="534" actId="20577"/>
          <ac:spMkLst>
            <pc:docMk/>
            <pc:sldMk cId="4125875071" sldId="262"/>
            <ac:spMk id="2" creationId="{993F3536-4531-41D0-B5A6-3C6995C9E278}"/>
          </ac:spMkLst>
        </pc:spChg>
        <pc:spChg chg="mod">
          <ac:chgData name="Muhammad Usman Maqbool BHUTTA" userId="6d4f15fe-9c94-456a-9bb1-c670c00cc30f" providerId="ADAL" clId="{32F38F65-FB21-4210-B629-9917B75AF965}" dt="2020-12-29T04:47:38.170" v="609" actId="6549"/>
          <ac:spMkLst>
            <pc:docMk/>
            <pc:sldMk cId="4125875071" sldId="262"/>
            <ac:spMk id="3" creationId="{15021918-24C4-47F4-8CC8-1B14084B412F}"/>
          </ac:spMkLst>
        </pc:spChg>
      </pc:sldChg>
      <pc:sldChg chg="del">
        <pc:chgData name="Muhammad Usman Maqbool BHUTTA" userId="6d4f15fe-9c94-456a-9bb1-c670c00cc30f" providerId="ADAL" clId="{32F38F65-FB21-4210-B629-9917B75AF965}" dt="2020-12-29T04:05:55.457" v="464" actId="47"/>
        <pc:sldMkLst>
          <pc:docMk/>
          <pc:sldMk cId="2793835381" sldId="263"/>
        </pc:sldMkLst>
      </pc:sldChg>
      <pc:sldChg chg="del">
        <pc:chgData name="Muhammad Usman Maqbool BHUTTA" userId="6d4f15fe-9c94-456a-9bb1-c670c00cc30f" providerId="ADAL" clId="{32F38F65-FB21-4210-B629-9917B75AF965}" dt="2020-12-29T04:05:55.457" v="464" actId="47"/>
        <pc:sldMkLst>
          <pc:docMk/>
          <pc:sldMk cId="161211086" sldId="264"/>
        </pc:sldMkLst>
      </pc:sldChg>
      <pc:sldChg chg="del">
        <pc:chgData name="Muhammad Usman Maqbool BHUTTA" userId="6d4f15fe-9c94-456a-9bb1-c670c00cc30f" providerId="ADAL" clId="{32F38F65-FB21-4210-B629-9917B75AF965}" dt="2020-12-29T04:05:55.457" v="464" actId="47"/>
        <pc:sldMkLst>
          <pc:docMk/>
          <pc:sldMk cId="2836686400" sldId="265"/>
        </pc:sldMkLst>
      </pc:sldChg>
      <pc:sldChg chg="del">
        <pc:chgData name="Muhammad Usman Maqbool BHUTTA" userId="6d4f15fe-9c94-456a-9bb1-c670c00cc30f" providerId="ADAL" clId="{32F38F65-FB21-4210-B629-9917B75AF965}" dt="2020-12-29T04:05:55.457" v="464" actId="47"/>
        <pc:sldMkLst>
          <pc:docMk/>
          <pc:sldMk cId="1722873398" sldId="266"/>
        </pc:sldMkLst>
      </pc:sldChg>
      <pc:sldChg chg="del">
        <pc:chgData name="Muhammad Usman Maqbool BHUTTA" userId="6d4f15fe-9c94-456a-9bb1-c670c00cc30f" providerId="ADAL" clId="{32F38F65-FB21-4210-B629-9917B75AF965}" dt="2020-12-29T04:06:07.489" v="466" actId="47"/>
        <pc:sldMkLst>
          <pc:docMk/>
          <pc:sldMk cId="1575113361" sldId="268"/>
        </pc:sldMkLst>
      </pc:sldChg>
      <pc:sldChg chg="del">
        <pc:chgData name="Muhammad Usman Maqbool BHUTTA" userId="6d4f15fe-9c94-456a-9bb1-c670c00cc30f" providerId="ADAL" clId="{32F38F65-FB21-4210-B629-9917B75AF965}" dt="2020-12-29T04:05:26.442" v="463" actId="47"/>
        <pc:sldMkLst>
          <pc:docMk/>
          <pc:sldMk cId="1945453179" sldId="269"/>
        </pc:sldMkLst>
      </pc:sldChg>
      <pc:sldChg chg="del">
        <pc:chgData name="Muhammad Usman Maqbool BHUTTA" userId="6d4f15fe-9c94-456a-9bb1-c670c00cc30f" providerId="ADAL" clId="{32F38F65-FB21-4210-B629-9917B75AF965}" dt="2020-12-29T04:05:26.442" v="463" actId="47"/>
        <pc:sldMkLst>
          <pc:docMk/>
          <pc:sldMk cId="149267111" sldId="270"/>
        </pc:sldMkLst>
      </pc:sldChg>
      <pc:sldChg chg="del">
        <pc:chgData name="Muhammad Usman Maqbool BHUTTA" userId="6d4f15fe-9c94-456a-9bb1-c670c00cc30f" providerId="ADAL" clId="{32F38F65-FB21-4210-B629-9917B75AF965}" dt="2020-12-29T04:06:07.489" v="466" actId="47"/>
        <pc:sldMkLst>
          <pc:docMk/>
          <pc:sldMk cId="2353666614" sldId="271"/>
        </pc:sldMkLst>
      </pc:sldChg>
      <pc:sldChg chg="del">
        <pc:chgData name="Muhammad Usman Maqbool BHUTTA" userId="6d4f15fe-9c94-456a-9bb1-c670c00cc30f" providerId="ADAL" clId="{32F38F65-FB21-4210-B629-9917B75AF965}" dt="2020-12-29T04:14:00.922" v="490" actId="47"/>
        <pc:sldMkLst>
          <pc:docMk/>
          <pc:sldMk cId="4228231879" sldId="272"/>
        </pc:sldMkLst>
      </pc:sldChg>
      <pc:sldChg chg="add del">
        <pc:chgData name="Muhammad Usman Maqbool BHUTTA" userId="6d4f15fe-9c94-456a-9bb1-c670c00cc30f" providerId="ADAL" clId="{32F38F65-FB21-4210-B629-9917B75AF965}" dt="2020-12-29T04:14:00.922" v="490" actId="47"/>
        <pc:sldMkLst>
          <pc:docMk/>
          <pc:sldMk cId="238703387" sldId="273"/>
        </pc:sldMkLst>
      </pc:sldChg>
      <pc:sldChg chg="del">
        <pc:chgData name="Muhammad Usman Maqbool BHUTTA" userId="6d4f15fe-9c94-456a-9bb1-c670c00cc30f" providerId="ADAL" clId="{32F38F65-FB21-4210-B629-9917B75AF965}" dt="2020-12-29T04:14:17.670" v="491" actId="47"/>
        <pc:sldMkLst>
          <pc:docMk/>
          <pc:sldMk cId="1963247002" sldId="274"/>
        </pc:sldMkLst>
      </pc:sldChg>
      <pc:sldChg chg="del">
        <pc:chgData name="Muhammad Usman Maqbool BHUTTA" userId="6d4f15fe-9c94-456a-9bb1-c670c00cc30f" providerId="ADAL" clId="{32F38F65-FB21-4210-B629-9917B75AF965}" dt="2020-12-29T04:05:26.442" v="463" actId="47"/>
        <pc:sldMkLst>
          <pc:docMk/>
          <pc:sldMk cId="2092749460" sldId="275"/>
        </pc:sldMkLst>
      </pc:sldChg>
      <pc:sldChg chg="del">
        <pc:chgData name="Muhammad Usman Maqbool BHUTTA" userId="6d4f15fe-9c94-456a-9bb1-c670c00cc30f" providerId="ADAL" clId="{32F38F65-FB21-4210-B629-9917B75AF965}" dt="2020-12-29T04:05:26.442" v="463" actId="47"/>
        <pc:sldMkLst>
          <pc:docMk/>
          <pc:sldMk cId="3931220933" sldId="276"/>
        </pc:sldMkLst>
      </pc:sldChg>
      <pc:sldChg chg="modSp mod">
        <pc:chgData name="Muhammad Usman Maqbool BHUTTA" userId="6d4f15fe-9c94-456a-9bb1-c670c00cc30f" providerId="ADAL" clId="{32F38F65-FB21-4210-B629-9917B75AF965}" dt="2020-12-29T04:47:42.697" v="613" actId="6549"/>
        <pc:sldMkLst>
          <pc:docMk/>
          <pc:sldMk cId="3394951276" sldId="277"/>
        </pc:sldMkLst>
        <pc:spChg chg="mod">
          <ac:chgData name="Muhammad Usman Maqbool BHUTTA" userId="6d4f15fe-9c94-456a-9bb1-c670c00cc30f" providerId="ADAL" clId="{32F38F65-FB21-4210-B629-9917B75AF965}" dt="2020-12-29T04:43:37.184" v="535" actId="20577"/>
          <ac:spMkLst>
            <pc:docMk/>
            <pc:sldMk cId="3394951276" sldId="277"/>
            <ac:spMk id="2" creationId="{7218FD5F-F565-4B0C-A75E-7F2CA96C4043}"/>
          </ac:spMkLst>
        </pc:spChg>
        <pc:spChg chg="mod">
          <ac:chgData name="Muhammad Usman Maqbool BHUTTA" userId="6d4f15fe-9c94-456a-9bb1-c670c00cc30f" providerId="ADAL" clId="{32F38F65-FB21-4210-B629-9917B75AF965}" dt="2020-12-29T04:47:42.697" v="613" actId="6549"/>
          <ac:spMkLst>
            <pc:docMk/>
            <pc:sldMk cId="3394951276" sldId="277"/>
            <ac:spMk id="3" creationId="{CC614D1D-BA6E-453E-890F-0BF1715A9E76}"/>
          </ac:spMkLst>
        </pc:spChg>
      </pc:sldChg>
      <pc:sldChg chg="del">
        <pc:chgData name="Muhammad Usman Maqbool BHUTTA" userId="6d4f15fe-9c94-456a-9bb1-c670c00cc30f" providerId="ADAL" clId="{32F38F65-FB21-4210-B629-9917B75AF965}" dt="2020-12-29T04:05:18.363" v="462" actId="47"/>
        <pc:sldMkLst>
          <pc:docMk/>
          <pc:sldMk cId="1824594275" sldId="278"/>
        </pc:sldMkLst>
      </pc:sldChg>
      <pc:sldChg chg="modSp mod">
        <pc:chgData name="Muhammad Usman Maqbool BHUTTA" userId="6d4f15fe-9c94-456a-9bb1-c670c00cc30f" providerId="ADAL" clId="{32F38F65-FB21-4210-B629-9917B75AF965}" dt="2020-12-29T04:47:57.347" v="625" actId="6549"/>
        <pc:sldMkLst>
          <pc:docMk/>
          <pc:sldMk cId="1429109453" sldId="279"/>
        </pc:sldMkLst>
        <pc:spChg chg="mod">
          <ac:chgData name="Muhammad Usman Maqbool BHUTTA" userId="6d4f15fe-9c94-456a-9bb1-c670c00cc30f" providerId="ADAL" clId="{32F38F65-FB21-4210-B629-9917B75AF965}" dt="2020-12-29T04:47:57.347" v="625" actId="6549"/>
          <ac:spMkLst>
            <pc:docMk/>
            <pc:sldMk cId="1429109453" sldId="279"/>
            <ac:spMk id="4" creationId="{64401F17-7AF1-4C26-8DF8-BF31E444DFB0}"/>
          </ac:spMkLst>
        </pc:spChg>
        <pc:spChg chg="mod">
          <ac:chgData name="Muhammad Usman Maqbool BHUTTA" userId="6d4f15fe-9c94-456a-9bb1-c670c00cc30f" providerId="ADAL" clId="{32F38F65-FB21-4210-B629-9917B75AF965}" dt="2020-12-29T04:43:46.210" v="538" actId="20577"/>
          <ac:spMkLst>
            <pc:docMk/>
            <pc:sldMk cId="1429109453" sldId="279"/>
            <ac:spMk id="8" creationId="{4F9BDBD5-0495-4B27-865C-6B4ECB5D9377}"/>
          </ac:spMkLst>
        </pc:spChg>
      </pc:sldChg>
      <pc:sldChg chg="modSp mod">
        <pc:chgData name="Muhammad Usman Maqbool BHUTTA" userId="6d4f15fe-9c94-456a-9bb1-c670c00cc30f" providerId="ADAL" clId="{32F38F65-FB21-4210-B629-9917B75AF965}" dt="2020-12-29T04:47:47.817" v="617" actId="6549"/>
        <pc:sldMkLst>
          <pc:docMk/>
          <pc:sldMk cId="1000960148" sldId="280"/>
        </pc:sldMkLst>
        <pc:spChg chg="mod">
          <ac:chgData name="Muhammad Usman Maqbool BHUTTA" userId="6d4f15fe-9c94-456a-9bb1-c670c00cc30f" providerId="ADAL" clId="{32F38F65-FB21-4210-B629-9917B75AF965}" dt="2020-12-29T04:43:40.507" v="536" actId="20577"/>
          <ac:spMkLst>
            <pc:docMk/>
            <pc:sldMk cId="1000960148" sldId="280"/>
            <ac:spMk id="4" creationId="{8C8D7AF7-A86E-4231-ABA9-8C1DA38AEBCE}"/>
          </ac:spMkLst>
        </pc:spChg>
        <pc:spChg chg="mod">
          <ac:chgData name="Muhammad Usman Maqbool BHUTTA" userId="6d4f15fe-9c94-456a-9bb1-c670c00cc30f" providerId="ADAL" clId="{32F38F65-FB21-4210-B629-9917B75AF965}" dt="2020-12-29T04:47:47.817" v="617" actId="6549"/>
          <ac:spMkLst>
            <pc:docMk/>
            <pc:sldMk cId="1000960148" sldId="280"/>
            <ac:spMk id="6" creationId="{27285EC1-FC3A-44EF-B25B-1D41DB990049}"/>
          </ac:spMkLst>
        </pc:spChg>
      </pc:sldChg>
      <pc:sldChg chg="del">
        <pc:chgData name="Muhammad Usman Maqbool BHUTTA" userId="6d4f15fe-9c94-456a-9bb1-c670c00cc30f" providerId="ADAL" clId="{32F38F65-FB21-4210-B629-9917B75AF965}" dt="2020-12-29T04:03:45.347" v="457" actId="47"/>
        <pc:sldMkLst>
          <pc:docMk/>
          <pc:sldMk cId="1951917901" sldId="284"/>
        </pc:sldMkLst>
      </pc:sldChg>
      <pc:sldChg chg="del">
        <pc:chgData name="Muhammad Usman Maqbool BHUTTA" userId="6d4f15fe-9c94-456a-9bb1-c670c00cc30f" providerId="ADAL" clId="{32F38F65-FB21-4210-B629-9917B75AF965}" dt="2020-12-29T04:06:07.489" v="466" actId="47"/>
        <pc:sldMkLst>
          <pc:docMk/>
          <pc:sldMk cId="2666873331" sldId="285"/>
        </pc:sldMkLst>
      </pc:sldChg>
      <pc:sldChg chg="ord">
        <pc:chgData name="Muhammad Usman Maqbool BHUTTA" userId="6d4f15fe-9c94-456a-9bb1-c670c00cc30f" providerId="ADAL" clId="{32F38F65-FB21-4210-B629-9917B75AF965}" dt="2020-12-29T04:10:21.379" v="487"/>
        <pc:sldMkLst>
          <pc:docMk/>
          <pc:sldMk cId="3161238501" sldId="286"/>
        </pc:sldMkLst>
      </pc:sldChg>
      <pc:sldChg chg="modSp mod">
        <pc:chgData name="Muhammad Usman Maqbool BHUTTA" userId="6d4f15fe-9c94-456a-9bb1-c670c00cc30f" providerId="ADAL" clId="{32F38F65-FB21-4210-B629-9917B75AF965}" dt="2020-12-29T04:47:33.555" v="605" actId="6549"/>
        <pc:sldMkLst>
          <pc:docMk/>
          <pc:sldMk cId="766783475" sldId="287"/>
        </pc:sldMkLst>
        <pc:spChg chg="mod">
          <ac:chgData name="Muhammad Usman Maqbool BHUTTA" userId="6d4f15fe-9c94-456a-9bb1-c670c00cc30f" providerId="ADAL" clId="{32F38F65-FB21-4210-B629-9917B75AF965}" dt="2020-12-29T04:43:29.141" v="533" actId="20577"/>
          <ac:spMkLst>
            <pc:docMk/>
            <pc:sldMk cId="766783475" sldId="287"/>
            <ac:spMk id="2" creationId="{19914C92-DC3B-475D-8C09-5034B8A4D3D3}"/>
          </ac:spMkLst>
        </pc:spChg>
        <pc:spChg chg="mod">
          <ac:chgData name="Muhammad Usman Maqbool BHUTTA" userId="6d4f15fe-9c94-456a-9bb1-c670c00cc30f" providerId="ADAL" clId="{32F38F65-FB21-4210-B629-9917B75AF965}" dt="2020-12-29T04:47:33.555" v="605" actId="6549"/>
          <ac:spMkLst>
            <pc:docMk/>
            <pc:sldMk cId="766783475" sldId="287"/>
            <ac:spMk id="3" creationId="{DECAA8FA-FE06-4194-9A44-267A3694A3C1}"/>
          </ac:spMkLst>
        </pc:spChg>
      </pc:sldChg>
      <pc:sldChg chg="modSp mod">
        <pc:chgData name="Muhammad Usman Maqbool BHUTTA" userId="6d4f15fe-9c94-456a-9bb1-c670c00cc30f" providerId="ADAL" clId="{32F38F65-FB21-4210-B629-9917B75AF965}" dt="2020-12-29T04:48:05.901" v="633" actId="6549"/>
        <pc:sldMkLst>
          <pc:docMk/>
          <pc:sldMk cId="2608795273" sldId="289"/>
        </pc:sldMkLst>
        <pc:spChg chg="mod">
          <ac:chgData name="Muhammad Usman Maqbool BHUTTA" userId="6d4f15fe-9c94-456a-9bb1-c670c00cc30f" providerId="ADAL" clId="{32F38F65-FB21-4210-B629-9917B75AF965}" dt="2020-12-29T04:48:05.901" v="633" actId="6549"/>
          <ac:spMkLst>
            <pc:docMk/>
            <pc:sldMk cId="2608795273" sldId="289"/>
            <ac:spMk id="3" creationId="{61409928-F7C7-4B64-A695-F7D59DA6CB38}"/>
          </ac:spMkLst>
        </pc:spChg>
        <pc:spChg chg="mod">
          <ac:chgData name="Muhammad Usman Maqbool BHUTTA" userId="6d4f15fe-9c94-456a-9bb1-c670c00cc30f" providerId="ADAL" clId="{32F38F65-FB21-4210-B629-9917B75AF965}" dt="2020-12-29T04:43:51.682" v="540" actId="20577"/>
          <ac:spMkLst>
            <pc:docMk/>
            <pc:sldMk cId="2608795273" sldId="289"/>
            <ac:spMk id="17" creationId="{7DCB7797-5BA3-41DB-A828-B943B07DCBAC}"/>
          </ac:spMkLst>
        </pc:spChg>
      </pc:sldChg>
      <pc:sldChg chg="modSp mod">
        <pc:chgData name="Muhammad Usman Maqbool BHUTTA" userId="6d4f15fe-9c94-456a-9bb1-c670c00cc30f" providerId="ADAL" clId="{32F38F65-FB21-4210-B629-9917B75AF965}" dt="2020-12-29T04:44:22.401" v="547" actId="20577"/>
        <pc:sldMkLst>
          <pc:docMk/>
          <pc:sldMk cId="4158431218" sldId="290"/>
        </pc:sldMkLst>
        <pc:spChg chg="mod">
          <ac:chgData name="Muhammad Usman Maqbool BHUTTA" userId="6d4f15fe-9c94-456a-9bb1-c670c00cc30f" providerId="ADAL" clId="{32F38F65-FB21-4210-B629-9917B75AF965}" dt="2020-12-29T04:44:22.401" v="547" actId="20577"/>
          <ac:spMkLst>
            <pc:docMk/>
            <pc:sldMk cId="4158431218" sldId="290"/>
            <ac:spMk id="11" creationId="{A3895CF6-11E8-4BA0-B049-571EA9569C0F}"/>
          </ac:spMkLst>
        </pc:spChg>
      </pc:sldChg>
      <pc:sldChg chg="del">
        <pc:chgData name="Muhammad Usman Maqbool BHUTTA" userId="6d4f15fe-9c94-456a-9bb1-c670c00cc30f" providerId="ADAL" clId="{32F38F65-FB21-4210-B629-9917B75AF965}" dt="2020-12-29T04:07:04.707" v="470" actId="47"/>
        <pc:sldMkLst>
          <pc:docMk/>
          <pc:sldMk cId="3200183228" sldId="291"/>
        </pc:sldMkLst>
      </pc:sldChg>
      <pc:sldChg chg="modSp mod">
        <pc:chgData name="Muhammad Usman Maqbool BHUTTA" userId="6d4f15fe-9c94-456a-9bb1-c670c00cc30f" providerId="ADAL" clId="{32F38F65-FB21-4210-B629-9917B75AF965}" dt="2020-12-29T04:44:13.123" v="545" actId="20577"/>
        <pc:sldMkLst>
          <pc:docMk/>
          <pc:sldMk cId="116105034" sldId="292"/>
        </pc:sldMkLst>
        <pc:spChg chg="mod">
          <ac:chgData name="Muhammad Usman Maqbool BHUTTA" userId="6d4f15fe-9c94-456a-9bb1-c670c00cc30f" providerId="ADAL" clId="{32F38F65-FB21-4210-B629-9917B75AF965}" dt="2020-12-29T04:44:13.123" v="545" actId="20577"/>
          <ac:spMkLst>
            <pc:docMk/>
            <pc:sldMk cId="116105034" sldId="292"/>
            <ac:spMk id="5" creationId="{717AA932-F9A5-4CBD-AD67-8AB44FFD3FCE}"/>
          </ac:spMkLst>
        </pc:spChg>
      </pc:sldChg>
      <pc:sldChg chg="del">
        <pc:chgData name="Muhammad Usman Maqbool BHUTTA" userId="6d4f15fe-9c94-456a-9bb1-c670c00cc30f" providerId="ADAL" clId="{32F38F65-FB21-4210-B629-9917B75AF965}" dt="2020-12-29T04:10:56.411" v="488" actId="47"/>
        <pc:sldMkLst>
          <pc:docMk/>
          <pc:sldMk cId="2415552260" sldId="293"/>
        </pc:sldMkLst>
      </pc:sldChg>
      <pc:sldChg chg="modSp mod">
        <pc:chgData name="Muhammad Usman Maqbool BHUTTA" userId="6d4f15fe-9c94-456a-9bb1-c670c00cc30f" providerId="ADAL" clId="{32F38F65-FB21-4210-B629-9917B75AF965}" dt="2020-12-29T04:44:17.229" v="546" actId="20577"/>
        <pc:sldMkLst>
          <pc:docMk/>
          <pc:sldMk cId="1013100889" sldId="294"/>
        </pc:sldMkLst>
        <pc:spChg chg="mod">
          <ac:chgData name="Muhammad Usman Maqbool BHUTTA" userId="6d4f15fe-9c94-456a-9bb1-c670c00cc30f" providerId="ADAL" clId="{32F38F65-FB21-4210-B629-9917B75AF965}" dt="2020-12-29T04:44:17.229" v="546" actId="20577"/>
          <ac:spMkLst>
            <pc:docMk/>
            <pc:sldMk cId="1013100889" sldId="294"/>
            <ac:spMk id="7" creationId="{77D84233-6CEA-4CD8-AB1D-2D9735B59606}"/>
          </ac:spMkLst>
        </pc:spChg>
      </pc:sldChg>
      <pc:sldChg chg="modSp mod">
        <pc:chgData name="Muhammad Usman Maqbool BHUTTA" userId="6d4f15fe-9c94-456a-9bb1-c670c00cc30f" providerId="ADAL" clId="{32F38F65-FB21-4210-B629-9917B75AF965}" dt="2020-12-29T04:44:25.636" v="548" actId="20577"/>
        <pc:sldMkLst>
          <pc:docMk/>
          <pc:sldMk cId="730904348" sldId="295"/>
        </pc:sldMkLst>
        <pc:spChg chg="mod">
          <ac:chgData name="Muhammad Usman Maqbool BHUTTA" userId="6d4f15fe-9c94-456a-9bb1-c670c00cc30f" providerId="ADAL" clId="{32F38F65-FB21-4210-B629-9917B75AF965}" dt="2020-12-29T04:44:25.636" v="548" actId="20577"/>
          <ac:spMkLst>
            <pc:docMk/>
            <pc:sldMk cId="730904348" sldId="295"/>
            <ac:spMk id="16" creationId="{BC86BB75-0D7E-4503-8724-4C9E64B23C07}"/>
          </ac:spMkLst>
        </pc:spChg>
      </pc:sldChg>
      <pc:sldChg chg="del">
        <pc:chgData name="Muhammad Usman Maqbool BHUTTA" userId="6d4f15fe-9c94-456a-9bb1-c670c00cc30f" providerId="ADAL" clId="{32F38F65-FB21-4210-B629-9917B75AF965}" dt="2020-12-29T04:07:02.132" v="469" actId="47"/>
        <pc:sldMkLst>
          <pc:docMk/>
          <pc:sldMk cId="632890473" sldId="296"/>
        </pc:sldMkLst>
      </pc:sldChg>
      <pc:sldChg chg="modSp mod">
        <pc:chgData name="Muhammad Usman Maqbool BHUTTA" userId="6d4f15fe-9c94-456a-9bb1-c670c00cc30f" providerId="ADAL" clId="{32F38F65-FB21-4210-B629-9917B75AF965}" dt="2020-12-29T04:44:28.245" v="549" actId="20577"/>
        <pc:sldMkLst>
          <pc:docMk/>
          <pc:sldMk cId="1478277328" sldId="298"/>
        </pc:sldMkLst>
        <pc:spChg chg="mod">
          <ac:chgData name="Muhammad Usman Maqbool BHUTTA" userId="6d4f15fe-9c94-456a-9bb1-c670c00cc30f" providerId="ADAL" clId="{32F38F65-FB21-4210-B629-9917B75AF965}" dt="2020-12-29T04:44:28.245" v="549" actId="20577"/>
          <ac:spMkLst>
            <pc:docMk/>
            <pc:sldMk cId="1478277328" sldId="298"/>
            <ac:spMk id="11" creationId="{09C3EA7C-9B71-4B1E-81DA-5CD836D6E2C5}"/>
          </ac:spMkLst>
        </pc:spChg>
      </pc:sldChg>
      <pc:sldChg chg="modSp mod">
        <pc:chgData name="Muhammad Usman Maqbool BHUTTA" userId="6d4f15fe-9c94-456a-9bb1-c670c00cc30f" providerId="ADAL" clId="{32F38F65-FB21-4210-B629-9917B75AF965}" dt="2020-12-29T04:44:51.653" v="554" actId="20577"/>
        <pc:sldMkLst>
          <pc:docMk/>
          <pc:sldMk cId="822195273" sldId="299"/>
        </pc:sldMkLst>
        <pc:spChg chg="mod">
          <ac:chgData name="Muhammad Usman Maqbool BHUTTA" userId="6d4f15fe-9c94-456a-9bb1-c670c00cc30f" providerId="ADAL" clId="{32F38F65-FB21-4210-B629-9917B75AF965}" dt="2020-12-29T04:44:51.653" v="554" actId="20577"/>
          <ac:spMkLst>
            <pc:docMk/>
            <pc:sldMk cId="822195273" sldId="299"/>
            <ac:spMk id="3" creationId="{0DFBACA1-D426-4E8B-9671-F27233774467}"/>
          </ac:spMkLst>
        </pc:spChg>
      </pc:sldChg>
      <pc:sldChg chg="del">
        <pc:chgData name="Muhammad Usman Maqbool BHUTTA" userId="6d4f15fe-9c94-456a-9bb1-c670c00cc30f" providerId="ADAL" clId="{32F38F65-FB21-4210-B629-9917B75AF965}" dt="2020-12-29T04:04:18.944" v="458" actId="47"/>
        <pc:sldMkLst>
          <pc:docMk/>
          <pc:sldMk cId="3723430172" sldId="300"/>
        </pc:sldMkLst>
      </pc:sldChg>
      <pc:sldChg chg="del">
        <pc:chgData name="Muhammad Usman Maqbool BHUTTA" userId="6d4f15fe-9c94-456a-9bb1-c670c00cc30f" providerId="ADAL" clId="{32F38F65-FB21-4210-B629-9917B75AF965}" dt="2020-12-29T04:04:18.944" v="458" actId="47"/>
        <pc:sldMkLst>
          <pc:docMk/>
          <pc:sldMk cId="3543006810" sldId="301"/>
        </pc:sldMkLst>
      </pc:sldChg>
      <pc:sldChg chg="del">
        <pc:chgData name="Muhammad Usman Maqbool BHUTTA" userId="6d4f15fe-9c94-456a-9bb1-c670c00cc30f" providerId="ADAL" clId="{32F38F65-FB21-4210-B629-9917B75AF965}" dt="2020-12-29T04:04:18.944" v="458" actId="47"/>
        <pc:sldMkLst>
          <pc:docMk/>
          <pc:sldMk cId="849922055" sldId="302"/>
        </pc:sldMkLst>
      </pc:sldChg>
      <pc:sldChg chg="del">
        <pc:chgData name="Muhammad Usman Maqbool BHUTTA" userId="6d4f15fe-9c94-456a-9bb1-c670c00cc30f" providerId="ADAL" clId="{32F38F65-FB21-4210-B629-9917B75AF965}" dt="2020-12-29T04:03:45.347" v="457" actId="47"/>
        <pc:sldMkLst>
          <pc:docMk/>
          <pc:sldMk cId="2145214329" sldId="303"/>
        </pc:sldMkLst>
      </pc:sldChg>
      <pc:sldChg chg="del">
        <pc:chgData name="Muhammad Usman Maqbool BHUTTA" userId="6d4f15fe-9c94-456a-9bb1-c670c00cc30f" providerId="ADAL" clId="{32F38F65-FB21-4210-B629-9917B75AF965}" dt="2020-12-29T04:03:45.347" v="457" actId="47"/>
        <pc:sldMkLst>
          <pc:docMk/>
          <pc:sldMk cId="694704990" sldId="304"/>
        </pc:sldMkLst>
      </pc:sldChg>
      <pc:sldChg chg="del">
        <pc:chgData name="Muhammad Usman Maqbool BHUTTA" userId="6d4f15fe-9c94-456a-9bb1-c670c00cc30f" providerId="ADAL" clId="{32F38F65-FB21-4210-B629-9917B75AF965}" dt="2020-12-29T04:03:45.347" v="457" actId="47"/>
        <pc:sldMkLst>
          <pc:docMk/>
          <pc:sldMk cId="555877949" sldId="305"/>
        </pc:sldMkLst>
      </pc:sldChg>
      <pc:sldChg chg="del">
        <pc:chgData name="Muhammad Usman Maqbool BHUTTA" userId="6d4f15fe-9c94-456a-9bb1-c670c00cc30f" providerId="ADAL" clId="{32F38F65-FB21-4210-B629-9917B75AF965}" dt="2020-12-29T04:03:45.347" v="457" actId="47"/>
        <pc:sldMkLst>
          <pc:docMk/>
          <pc:sldMk cId="3390144613" sldId="306"/>
        </pc:sldMkLst>
      </pc:sldChg>
      <pc:sldChg chg="del">
        <pc:chgData name="Muhammad Usman Maqbool BHUTTA" userId="6d4f15fe-9c94-456a-9bb1-c670c00cc30f" providerId="ADAL" clId="{32F38F65-FB21-4210-B629-9917B75AF965}" dt="2020-12-29T04:03:45.347" v="457" actId="47"/>
        <pc:sldMkLst>
          <pc:docMk/>
          <pc:sldMk cId="126452021" sldId="307"/>
        </pc:sldMkLst>
      </pc:sldChg>
      <pc:sldChg chg="modSp mod">
        <pc:chgData name="Muhammad Usman Maqbool BHUTTA" userId="6d4f15fe-9c94-456a-9bb1-c670c00cc30f" providerId="ADAL" clId="{32F38F65-FB21-4210-B629-9917B75AF965}" dt="2020-12-29T04:44:31.479" v="550" actId="20577"/>
        <pc:sldMkLst>
          <pc:docMk/>
          <pc:sldMk cId="3041030393" sldId="309"/>
        </pc:sldMkLst>
        <pc:spChg chg="mod">
          <ac:chgData name="Muhammad Usman Maqbool BHUTTA" userId="6d4f15fe-9c94-456a-9bb1-c670c00cc30f" providerId="ADAL" clId="{32F38F65-FB21-4210-B629-9917B75AF965}" dt="2020-12-29T04:44:31.479" v="550" actId="20577"/>
          <ac:spMkLst>
            <pc:docMk/>
            <pc:sldMk cId="3041030393" sldId="309"/>
            <ac:spMk id="16" creationId="{6D49A3C9-629C-438E-B6F1-FA411210CA7A}"/>
          </ac:spMkLst>
        </pc:spChg>
      </pc:sldChg>
      <pc:sldChg chg="modSp mod">
        <pc:chgData name="Muhammad Usman Maqbool BHUTTA" userId="6d4f15fe-9c94-456a-9bb1-c670c00cc30f" providerId="ADAL" clId="{32F38F65-FB21-4210-B629-9917B75AF965}" dt="2020-12-29T04:44:34.105" v="551" actId="20577"/>
        <pc:sldMkLst>
          <pc:docMk/>
          <pc:sldMk cId="1102854514" sldId="310"/>
        </pc:sldMkLst>
        <pc:spChg chg="mod">
          <ac:chgData name="Muhammad Usman Maqbool BHUTTA" userId="6d4f15fe-9c94-456a-9bb1-c670c00cc30f" providerId="ADAL" clId="{32F38F65-FB21-4210-B629-9917B75AF965}" dt="2020-12-29T04:44:34.105" v="551" actId="20577"/>
          <ac:spMkLst>
            <pc:docMk/>
            <pc:sldMk cId="1102854514" sldId="310"/>
            <ac:spMk id="5" creationId="{35FD2C68-8213-463B-A929-E6E0DD8C1399}"/>
          </ac:spMkLst>
        </pc:spChg>
      </pc:sldChg>
      <pc:sldChg chg="modSp mod">
        <pc:chgData name="Muhammad Usman Maqbool BHUTTA" userId="6d4f15fe-9c94-456a-9bb1-c670c00cc30f" providerId="ADAL" clId="{32F38F65-FB21-4210-B629-9917B75AF965}" dt="2020-12-29T04:44:37.246" v="552" actId="20577"/>
        <pc:sldMkLst>
          <pc:docMk/>
          <pc:sldMk cId="4101964488" sldId="311"/>
        </pc:sldMkLst>
        <pc:spChg chg="mod">
          <ac:chgData name="Muhammad Usman Maqbool BHUTTA" userId="6d4f15fe-9c94-456a-9bb1-c670c00cc30f" providerId="ADAL" clId="{32F38F65-FB21-4210-B629-9917B75AF965}" dt="2020-12-29T04:44:37.246" v="552" actId="20577"/>
          <ac:spMkLst>
            <pc:docMk/>
            <pc:sldMk cId="4101964488" sldId="311"/>
            <ac:spMk id="5" creationId="{E02A0543-3483-4DB7-B1F0-4E439A3F0CA1}"/>
          </ac:spMkLst>
        </pc:spChg>
      </pc:sldChg>
      <pc:sldChg chg="modSp del mod">
        <pc:chgData name="Muhammad Usman Maqbool BHUTTA" userId="6d4f15fe-9c94-456a-9bb1-c670c00cc30f" providerId="ADAL" clId="{32F38F65-FB21-4210-B629-9917B75AF965}" dt="2020-12-29T04:48:34.441" v="638" actId="2696"/>
        <pc:sldMkLst>
          <pc:docMk/>
          <pc:sldMk cId="3936672100" sldId="312"/>
        </pc:sldMkLst>
        <pc:spChg chg="mod">
          <ac:chgData name="Muhammad Usman Maqbool BHUTTA" userId="6d4f15fe-9c94-456a-9bb1-c670c00cc30f" providerId="ADAL" clId="{32F38F65-FB21-4210-B629-9917B75AF965}" dt="2020-12-29T04:48:09.889" v="637" actId="6549"/>
          <ac:spMkLst>
            <pc:docMk/>
            <pc:sldMk cId="3936672100" sldId="312"/>
            <ac:spMk id="3" creationId="{F3883171-DE39-4ED4-A572-E099D252DD07}"/>
          </ac:spMkLst>
        </pc:spChg>
        <pc:spChg chg="mod">
          <ac:chgData name="Muhammad Usman Maqbool BHUTTA" userId="6d4f15fe-9c94-456a-9bb1-c670c00cc30f" providerId="ADAL" clId="{32F38F65-FB21-4210-B629-9917B75AF965}" dt="2020-12-29T04:43:55.166" v="541" actId="20577"/>
          <ac:spMkLst>
            <pc:docMk/>
            <pc:sldMk cId="3936672100" sldId="312"/>
            <ac:spMk id="4" creationId="{C9D2FFBE-9D6C-4F48-BFC2-78814E22CF85}"/>
          </ac:spMkLst>
        </pc:spChg>
      </pc:sldChg>
      <pc:sldChg chg="modSp mod">
        <pc:chgData name="Muhammad Usman Maqbool BHUTTA" userId="6d4f15fe-9c94-456a-9bb1-c670c00cc30f" providerId="ADAL" clId="{32F38F65-FB21-4210-B629-9917B75AF965}" dt="2020-12-29T04:48:02.566" v="629" actId="20577"/>
        <pc:sldMkLst>
          <pc:docMk/>
          <pc:sldMk cId="1965425990" sldId="313"/>
        </pc:sldMkLst>
        <pc:spChg chg="mod">
          <ac:chgData name="Muhammad Usman Maqbool BHUTTA" userId="6d4f15fe-9c94-456a-9bb1-c670c00cc30f" providerId="ADAL" clId="{32F38F65-FB21-4210-B629-9917B75AF965}" dt="2020-12-29T04:48:02.566" v="629" actId="20577"/>
          <ac:spMkLst>
            <pc:docMk/>
            <pc:sldMk cId="1965425990" sldId="313"/>
            <ac:spMk id="3" creationId="{A52F0E84-AA19-43E7-B079-4DF44B40B208}"/>
          </ac:spMkLst>
        </pc:spChg>
        <pc:spChg chg="mod">
          <ac:chgData name="Muhammad Usman Maqbool BHUTTA" userId="6d4f15fe-9c94-456a-9bb1-c670c00cc30f" providerId="ADAL" clId="{32F38F65-FB21-4210-B629-9917B75AF965}" dt="2020-12-29T04:43:48.911" v="539" actId="20577"/>
          <ac:spMkLst>
            <pc:docMk/>
            <pc:sldMk cId="1965425990" sldId="313"/>
            <ac:spMk id="8" creationId="{8AB585E4-73A4-4D0D-BA83-54A99A3809D6}"/>
          </ac:spMkLst>
        </pc:spChg>
      </pc:sldChg>
      <pc:sldChg chg="modSp mod">
        <pc:chgData name="Muhammad Usman Maqbool BHUTTA" userId="6d4f15fe-9c94-456a-9bb1-c670c00cc30f" providerId="ADAL" clId="{32F38F65-FB21-4210-B629-9917B75AF965}" dt="2020-12-29T04:47:52.442" v="621" actId="6549"/>
        <pc:sldMkLst>
          <pc:docMk/>
          <pc:sldMk cId="3249245949" sldId="314"/>
        </pc:sldMkLst>
        <pc:spChg chg="mod">
          <ac:chgData name="Muhammad Usman Maqbool BHUTTA" userId="6d4f15fe-9c94-456a-9bb1-c670c00cc30f" providerId="ADAL" clId="{32F38F65-FB21-4210-B629-9917B75AF965}" dt="2020-12-29T04:43:43.482" v="537" actId="20577"/>
          <ac:spMkLst>
            <pc:docMk/>
            <pc:sldMk cId="3249245949" sldId="314"/>
            <ac:spMk id="4" creationId="{D7F04977-273B-441E-8957-A01B381F6BFD}"/>
          </ac:spMkLst>
        </pc:spChg>
        <pc:spChg chg="mod">
          <ac:chgData name="Muhammad Usman Maqbool BHUTTA" userId="6d4f15fe-9c94-456a-9bb1-c670c00cc30f" providerId="ADAL" clId="{32F38F65-FB21-4210-B629-9917B75AF965}" dt="2020-12-29T04:47:52.442" v="621" actId="6549"/>
          <ac:spMkLst>
            <pc:docMk/>
            <pc:sldMk cId="3249245949" sldId="314"/>
            <ac:spMk id="6" creationId="{914D6A14-6CF5-4FD3-BAFE-F125D5666827}"/>
          </ac:spMkLst>
        </pc:spChg>
      </pc:sldChg>
      <pc:sldChg chg="del">
        <pc:chgData name="Muhammad Usman Maqbool BHUTTA" userId="6d4f15fe-9c94-456a-9bb1-c670c00cc30f" providerId="ADAL" clId="{32F38F65-FB21-4210-B629-9917B75AF965}" dt="2020-12-29T04:05:55.457" v="464" actId="47"/>
        <pc:sldMkLst>
          <pc:docMk/>
          <pc:sldMk cId="954453230" sldId="316"/>
        </pc:sldMkLst>
      </pc:sldChg>
      <pc:sldChg chg="modSp mod">
        <pc:chgData name="Muhammad Usman Maqbool BHUTTA" userId="6d4f15fe-9c94-456a-9bb1-c670c00cc30f" providerId="ADAL" clId="{32F38F65-FB21-4210-B629-9917B75AF965}" dt="2020-12-29T04:44:04.854" v="544" actId="20577"/>
        <pc:sldMkLst>
          <pc:docMk/>
          <pc:sldMk cId="3939890151" sldId="317"/>
        </pc:sldMkLst>
        <pc:spChg chg="mod">
          <ac:chgData name="Muhammad Usman Maqbool BHUTTA" userId="6d4f15fe-9c94-456a-9bb1-c670c00cc30f" providerId="ADAL" clId="{32F38F65-FB21-4210-B629-9917B75AF965}" dt="2020-12-29T04:44:04.854" v="544" actId="20577"/>
          <ac:spMkLst>
            <pc:docMk/>
            <pc:sldMk cId="3939890151" sldId="317"/>
            <ac:spMk id="2" creationId="{237AA6ED-FDD9-4FF4-B328-CE88338B8633}"/>
          </ac:spMkLst>
        </pc:spChg>
      </pc:sldChg>
      <pc:sldChg chg="modSp mod">
        <pc:chgData name="Muhammad Usman Maqbool BHUTTA" userId="6d4f15fe-9c94-456a-9bb1-c670c00cc30f" providerId="ADAL" clId="{32F38F65-FB21-4210-B629-9917B75AF965}" dt="2020-12-29T04:44:02.089" v="543" actId="20577"/>
        <pc:sldMkLst>
          <pc:docMk/>
          <pc:sldMk cId="1432728182" sldId="318"/>
        </pc:sldMkLst>
        <pc:spChg chg="mod">
          <ac:chgData name="Muhammad Usman Maqbool BHUTTA" userId="6d4f15fe-9c94-456a-9bb1-c670c00cc30f" providerId="ADAL" clId="{32F38F65-FB21-4210-B629-9917B75AF965}" dt="2020-12-29T04:44:02.089" v="543" actId="20577"/>
          <ac:spMkLst>
            <pc:docMk/>
            <pc:sldMk cId="1432728182" sldId="318"/>
            <ac:spMk id="2" creationId="{2EA62A17-D462-49B8-869A-6A6B7AE015EC}"/>
          </ac:spMkLst>
        </pc:spChg>
      </pc:sldChg>
      <pc:sldChg chg="del">
        <pc:chgData name="Muhammad Usman Maqbool BHUTTA" userId="6d4f15fe-9c94-456a-9bb1-c670c00cc30f" providerId="ADAL" clId="{32F38F65-FB21-4210-B629-9917B75AF965}" dt="2020-12-29T04:04:18.944" v="458" actId="47"/>
        <pc:sldMkLst>
          <pc:docMk/>
          <pc:sldMk cId="2980226445" sldId="319"/>
        </pc:sldMkLst>
      </pc:sldChg>
      <pc:sldChg chg="del">
        <pc:chgData name="Muhammad Usman Maqbool BHUTTA" userId="6d4f15fe-9c94-456a-9bb1-c670c00cc30f" providerId="ADAL" clId="{32F38F65-FB21-4210-B629-9917B75AF965}" dt="2020-12-29T04:06:02.551" v="465" actId="47"/>
        <pc:sldMkLst>
          <pc:docMk/>
          <pc:sldMk cId="126384657" sldId="320"/>
        </pc:sldMkLst>
      </pc:sldChg>
      <pc:sldChg chg="del">
        <pc:chgData name="Muhammad Usman Maqbool BHUTTA" userId="6d4f15fe-9c94-456a-9bb1-c670c00cc30f" providerId="ADAL" clId="{32F38F65-FB21-4210-B629-9917B75AF965}" dt="2020-12-29T04:14:29.055" v="492" actId="47"/>
        <pc:sldMkLst>
          <pc:docMk/>
          <pc:sldMk cId="1338546098" sldId="321"/>
        </pc:sldMkLst>
      </pc:sldChg>
      <pc:sldChg chg="del">
        <pc:chgData name="Muhammad Usman Maqbool BHUTTA" userId="6d4f15fe-9c94-456a-9bb1-c670c00cc30f" providerId="ADAL" clId="{32F38F65-FB21-4210-B629-9917B75AF965}" dt="2020-12-29T04:04:21.177" v="459" actId="47"/>
        <pc:sldMkLst>
          <pc:docMk/>
          <pc:sldMk cId="4183707167" sldId="322"/>
        </pc:sldMkLst>
      </pc:sldChg>
      <pc:sldChg chg="modSp mod">
        <pc:chgData name="Muhammad Usman Maqbool BHUTTA" userId="6d4f15fe-9c94-456a-9bb1-c670c00cc30f" providerId="ADAL" clId="{32F38F65-FB21-4210-B629-9917B75AF965}" dt="2020-12-29T04:43:58.476" v="542" actId="20577"/>
        <pc:sldMkLst>
          <pc:docMk/>
          <pc:sldMk cId="1402121304" sldId="323"/>
        </pc:sldMkLst>
        <pc:spChg chg="mod">
          <ac:chgData name="Muhammad Usman Maqbool BHUTTA" userId="6d4f15fe-9c94-456a-9bb1-c670c00cc30f" providerId="ADAL" clId="{32F38F65-FB21-4210-B629-9917B75AF965}" dt="2020-12-29T04:43:58.476" v="542" actId="20577"/>
          <ac:spMkLst>
            <pc:docMk/>
            <pc:sldMk cId="1402121304" sldId="323"/>
            <ac:spMk id="32" creationId="{5ABDA921-57D8-4F85-B7A3-ABEC2B02BF41}"/>
          </ac:spMkLst>
        </pc:spChg>
      </pc:sldChg>
      <pc:sldChg chg="del">
        <pc:chgData name="Muhammad Usman Maqbool BHUTTA" userId="6d4f15fe-9c94-456a-9bb1-c670c00cc30f" providerId="ADAL" clId="{32F38F65-FB21-4210-B629-9917B75AF965}" dt="2020-12-29T02:15:02.404" v="257" actId="47"/>
        <pc:sldMkLst>
          <pc:docMk/>
          <pc:sldMk cId="818324677" sldId="324"/>
        </pc:sldMkLst>
      </pc:sldChg>
      <pc:sldChg chg="del">
        <pc:chgData name="Muhammad Usman Maqbool BHUTTA" userId="6d4f15fe-9c94-456a-9bb1-c670c00cc30f" providerId="ADAL" clId="{32F38F65-FB21-4210-B629-9917B75AF965}" dt="2020-12-29T04:04:23.035" v="460" actId="47"/>
        <pc:sldMkLst>
          <pc:docMk/>
          <pc:sldMk cId="4158317977" sldId="326"/>
        </pc:sldMkLst>
      </pc:sldChg>
      <pc:sldChg chg="del">
        <pc:chgData name="Muhammad Usman Maqbool BHUTTA" userId="6d4f15fe-9c94-456a-9bb1-c670c00cc30f" providerId="ADAL" clId="{32F38F65-FB21-4210-B629-9917B75AF965}" dt="2020-12-29T04:04:18.944" v="458" actId="47"/>
        <pc:sldMkLst>
          <pc:docMk/>
          <pc:sldMk cId="1910006614" sldId="327"/>
        </pc:sldMkLst>
      </pc:sldChg>
      <pc:sldChg chg="del">
        <pc:chgData name="Muhammad Usman Maqbool BHUTTA" userId="6d4f15fe-9c94-456a-9bb1-c670c00cc30f" providerId="ADAL" clId="{32F38F65-FB21-4210-B629-9917B75AF965}" dt="2020-12-29T04:03:45.347" v="457" actId="47"/>
        <pc:sldMkLst>
          <pc:docMk/>
          <pc:sldMk cId="2205243111" sldId="328"/>
        </pc:sldMkLst>
      </pc:sldChg>
      <pc:sldChg chg="del">
        <pc:chgData name="Muhammad Usman Maqbool BHUTTA" userId="6d4f15fe-9c94-456a-9bb1-c670c00cc30f" providerId="ADAL" clId="{32F38F65-FB21-4210-B629-9917B75AF965}" dt="2020-12-29T04:07:02.132" v="469" actId="47"/>
        <pc:sldMkLst>
          <pc:docMk/>
          <pc:sldMk cId="4273955411" sldId="329"/>
        </pc:sldMkLst>
      </pc:sldChg>
      <pc:sldChg chg="del">
        <pc:chgData name="Muhammad Usman Maqbool BHUTTA" userId="6d4f15fe-9c94-456a-9bb1-c670c00cc30f" providerId="ADAL" clId="{32F38F65-FB21-4210-B629-9917B75AF965}" dt="2020-12-29T04:07:02.132" v="469" actId="47"/>
        <pc:sldMkLst>
          <pc:docMk/>
          <pc:sldMk cId="3509966156" sldId="330"/>
        </pc:sldMkLst>
      </pc:sldChg>
      <pc:sldChg chg="del">
        <pc:chgData name="Muhammad Usman Maqbool BHUTTA" userId="6d4f15fe-9c94-456a-9bb1-c670c00cc30f" providerId="ADAL" clId="{32F38F65-FB21-4210-B629-9917B75AF965}" dt="2020-12-29T04:04:30.863" v="461" actId="47"/>
        <pc:sldMkLst>
          <pc:docMk/>
          <pc:sldMk cId="4100340988" sldId="331"/>
        </pc:sldMkLst>
      </pc:sldChg>
      <pc:sldChg chg="del">
        <pc:chgData name="Muhammad Usman Maqbool BHUTTA" userId="6d4f15fe-9c94-456a-9bb1-c670c00cc30f" providerId="ADAL" clId="{32F38F65-FB21-4210-B629-9917B75AF965}" dt="2020-12-29T04:04:18.944" v="458" actId="47"/>
        <pc:sldMkLst>
          <pc:docMk/>
          <pc:sldMk cId="2204118072" sldId="332"/>
        </pc:sldMkLst>
      </pc:sldChg>
      <pc:sldChg chg="del">
        <pc:chgData name="Muhammad Usman Maqbool BHUTTA" userId="6d4f15fe-9c94-456a-9bb1-c670c00cc30f" providerId="ADAL" clId="{32F38F65-FB21-4210-B629-9917B75AF965}" dt="2020-12-29T04:04:18.944" v="458" actId="47"/>
        <pc:sldMkLst>
          <pc:docMk/>
          <pc:sldMk cId="3159220377" sldId="333"/>
        </pc:sldMkLst>
      </pc:sldChg>
      <pc:sldChg chg="modSp mod ord modAnim">
        <pc:chgData name="Muhammad Usman Maqbool BHUTTA" userId="6d4f15fe-9c94-456a-9bb1-c670c00cc30f" providerId="ADAL" clId="{32F38F65-FB21-4210-B629-9917B75AF965}" dt="2020-12-29T04:45:09.067" v="557" actId="6549"/>
        <pc:sldMkLst>
          <pc:docMk/>
          <pc:sldMk cId="369754266" sldId="334"/>
        </pc:sldMkLst>
        <pc:spChg chg="mod">
          <ac:chgData name="Muhammad Usman Maqbool BHUTTA" userId="6d4f15fe-9c94-456a-9bb1-c670c00cc30f" providerId="ADAL" clId="{32F38F65-FB21-4210-B629-9917B75AF965}" dt="2020-12-29T04:45:09.067" v="557" actId="6549"/>
          <ac:spMkLst>
            <pc:docMk/>
            <pc:sldMk cId="369754266" sldId="334"/>
            <ac:spMk id="2" creationId="{2B1932E8-4A56-485F-BD20-982CBE2661C9}"/>
          </ac:spMkLst>
        </pc:spChg>
        <pc:spChg chg="mod">
          <ac:chgData name="Muhammad Usman Maqbool BHUTTA" userId="6d4f15fe-9c94-456a-9bb1-c670c00cc30f" providerId="ADAL" clId="{32F38F65-FB21-4210-B629-9917B75AF965}" dt="2020-12-29T04:44:40.590" v="553" actId="20577"/>
          <ac:spMkLst>
            <pc:docMk/>
            <pc:sldMk cId="369754266" sldId="334"/>
            <ac:spMk id="4" creationId="{80722F56-EC19-4297-8D9A-CA202679C745}"/>
          </ac:spMkLst>
        </pc:spChg>
        <pc:spChg chg="mod">
          <ac:chgData name="Muhammad Usman Maqbool BHUTTA" userId="6d4f15fe-9c94-456a-9bb1-c670c00cc30f" providerId="ADAL" clId="{32F38F65-FB21-4210-B629-9917B75AF965}" dt="2020-12-29T02:28:39.410" v="454" actId="6549"/>
          <ac:spMkLst>
            <pc:docMk/>
            <pc:sldMk cId="369754266" sldId="334"/>
            <ac:spMk id="7" creationId="{066D778A-5C3F-4D8C-B867-79B6E511742B}"/>
          </ac:spMkLst>
        </pc:spChg>
      </pc:sldChg>
      <pc:sldChg chg="modSp mod">
        <pc:chgData name="Muhammad Usman Maqbool BHUTTA" userId="6d4f15fe-9c94-456a-9bb1-c670c00cc30f" providerId="ADAL" clId="{32F38F65-FB21-4210-B629-9917B75AF965}" dt="2020-12-29T04:46:49.127" v="567" actId="1076"/>
        <pc:sldMkLst>
          <pc:docMk/>
          <pc:sldMk cId="1396269191" sldId="335"/>
        </pc:sldMkLst>
        <pc:spChg chg="mod">
          <ac:chgData name="Muhammad Usman Maqbool BHUTTA" userId="6d4f15fe-9c94-456a-9bb1-c670c00cc30f" providerId="ADAL" clId="{32F38F65-FB21-4210-B629-9917B75AF965}" dt="2020-12-29T04:46:41.531" v="566" actId="6549"/>
          <ac:spMkLst>
            <pc:docMk/>
            <pc:sldMk cId="1396269191" sldId="335"/>
            <ac:spMk id="3" creationId="{DECAA8FA-FE06-4194-9A44-267A3694A3C1}"/>
          </ac:spMkLst>
        </pc:spChg>
        <pc:spChg chg="mod">
          <ac:chgData name="Muhammad Usman Maqbool BHUTTA" userId="6d4f15fe-9c94-456a-9bb1-c670c00cc30f" providerId="ADAL" clId="{32F38F65-FB21-4210-B629-9917B75AF965}" dt="2020-12-29T02:07:14.185" v="86" actId="1076"/>
          <ac:spMkLst>
            <pc:docMk/>
            <pc:sldMk cId="1396269191" sldId="335"/>
            <ac:spMk id="7" creationId="{FA3FBB7F-5306-4B4E-BE03-642D83C06CD6}"/>
          </ac:spMkLst>
        </pc:spChg>
        <pc:spChg chg="mod">
          <ac:chgData name="Muhammad Usman Maqbool BHUTTA" userId="6d4f15fe-9c94-456a-9bb1-c670c00cc30f" providerId="ADAL" clId="{32F38F65-FB21-4210-B629-9917B75AF965}" dt="2020-12-29T04:46:49.127" v="567" actId="1076"/>
          <ac:spMkLst>
            <pc:docMk/>
            <pc:sldMk cId="1396269191" sldId="335"/>
            <ac:spMk id="11" creationId="{C14F386C-D859-441E-9D92-8D20F9224939}"/>
          </ac:spMkLst>
        </pc:spChg>
        <pc:picChg chg="mod">
          <ac:chgData name="Muhammad Usman Maqbool BHUTTA" userId="6d4f15fe-9c94-456a-9bb1-c670c00cc30f" providerId="ADAL" clId="{32F38F65-FB21-4210-B629-9917B75AF965}" dt="2020-12-29T02:09:12.872" v="167" actId="1076"/>
          <ac:picMkLst>
            <pc:docMk/>
            <pc:sldMk cId="1396269191" sldId="335"/>
            <ac:picMk id="13" creationId="{E10896BF-C743-4D41-A8EC-6172F4971DBE}"/>
          </ac:picMkLst>
        </pc:picChg>
        <pc:picChg chg="mod">
          <ac:chgData name="Muhammad Usman Maqbool BHUTTA" userId="6d4f15fe-9c94-456a-9bb1-c670c00cc30f" providerId="ADAL" clId="{32F38F65-FB21-4210-B629-9917B75AF965}" dt="2020-12-29T02:09:10.060" v="166" actId="1076"/>
          <ac:picMkLst>
            <pc:docMk/>
            <pc:sldMk cId="1396269191" sldId="335"/>
            <ac:picMk id="14" creationId="{8E34B87E-AC6F-4D0A-8C60-3762AEF48298}"/>
          </ac:picMkLst>
        </pc:picChg>
        <pc:picChg chg="mod">
          <ac:chgData name="Muhammad Usman Maqbool BHUTTA" userId="6d4f15fe-9c94-456a-9bb1-c670c00cc30f" providerId="ADAL" clId="{32F38F65-FB21-4210-B629-9917B75AF965}" dt="2020-12-29T02:09:16.889" v="168" actId="1076"/>
          <ac:picMkLst>
            <pc:docMk/>
            <pc:sldMk cId="1396269191" sldId="335"/>
            <ac:picMk id="15" creationId="{9A2493D1-9B58-40C8-A0BD-C56EFA5C942B}"/>
          </ac:picMkLst>
        </pc:picChg>
      </pc:sldChg>
      <pc:sldChg chg="modSp mod">
        <pc:chgData name="Muhammad Usman Maqbool BHUTTA" userId="6d4f15fe-9c94-456a-9bb1-c670c00cc30f" providerId="ADAL" clId="{32F38F65-FB21-4210-B629-9917B75AF965}" dt="2020-12-29T04:46:55.492" v="571" actId="6549"/>
        <pc:sldMkLst>
          <pc:docMk/>
          <pc:sldMk cId="2870795215" sldId="336"/>
        </pc:sldMkLst>
        <pc:spChg chg="mod">
          <ac:chgData name="Muhammad Usman Maqbool BHUTTA" userId="6d4f15fe-9c94-456a-9bb1-c670c00cc30f" providerId="ADAL" clId="{32F38F65-FB21-4210-B629-9917B75AF965}" dt="2020-12-29T04:46:55.492" v="571" actId="6549"/>
          <ac:spMkLst>
            <pc:docMk/>
            <pc:sldMk cId="2870795215" sldId="336"/>
            <ac:spMk id="3" creationId="{DECAA8FA-FE06-4194-9A44-267A3694A3C1}"/>
          </ac:spMkLst>
        </pc:spChg>
      </pc:sldChg>
      <pc:sldChg chg="modSp mod">
        <pc:chgData name="Muhammad Usman Maqbool BHUTTA" userId="6d4f15fe-9c94-456a-9bb1-c670c00cc30f" providerId="ADAL" clId="{32F38F65-FB21-4210-B629-9917B75AF965}" dt="2020-12-29T04:46:59.322" v="575" actId="6549"/>
        <pc:sldMkLst>
          <pc:docMk/>
          <pc:sldMk cId="1835927781" sldId="337"/>
        </pc:sldMkLst>
        <pc:spChg chg="mod">
          <ac:chgData name="Muhammad Usman Maqbool BHUTTA" userId="6d4f15fe-9c94-456a-9bb1-c670c00cc30f" providerId="ADAL" clId="{32F38F65-FB21-4210-B629-9917B75AF965}" dt="2020-12-29T04:46:59.322" v="575" actId="6549"/>
          <ac:spMkLst>
            <pc:docMk/>
            <pc:sldMk cId="1835927781" sldId="337"/>
            <ac:spMk id="3" creationId="{DECAA8FA-FE06-4194-9A44-267A3694A3C1}"/>
          </ac:spMkLst>
        </pc:spChg>
      </pc:sldChg>
      <pc:sldChg chg="addSp modSp mod ord">
        <pc:chgData name="Muhammad Usman Maqbool BHUTTA" userId="6d4f15fe-9c94-456a-9bb1-c670c00cc30f" providerId="ADAL" clId="{32F38F65-FB21-4210-B629-9917B75AF965}" dt="2020-12-29T04:47:06.340" v="579" actId="6549"/>
        <pc:sldMkLst>
          <pc:docMk/>
          <pc:sldMk cId="61663497" sldId="338"/>
        </pc:sldMkLst>
        <pc:spChg chg="mod">
          <ac:chgData name="Muhammad Usman Maqbool BHUTTA" userId="6d4f15fe-9c94-456a-9bb1-c670c00cc30f" providerId="ADAL" clId="{32F38F65-FB21-4210-B629-9917B75AF965}" dt="2020-12-29T04:47:06.340" v="579" actId="6549"/>
          <ac:spMkLst>
            <pc:docMk/>
            <pc:sldMk cId="61663497" sldId="338"/>
            <ac:spMk id="3" creationId="{DECAA8FA-FE06-4194-9A44-267A3694A3C1}"/>
          </ac:spMkLst>
        </pc:spChg>
        <pc:spChg chg="add mod">
          <ac:chgData name="Muhammad Usman Maqbool BHUTTA" userId="6d4f15fe-9c94-456a-9bb1-c670c00cc30f" providerId="ADAL" clId="{32F38F65-FB21-4210-B629-9917B75AF965}" dt="2020-12-29T02:20:26.796" v="315" actId="14100"/>
          <ac:spMkLst>
            <pc:docMk/>
            <pc:sldMk cId="61663497" sldId="338"/>
            <ac:spMk id="10" creationId="{CEAE1ADA-0787-4738-8047-06CE4F458FB1}"/>
          </ac:spMkLst>
        </pc:spChg>
        <pc:picChg chg="mod">
          <ac:chgData name="Muhammad Usman Maqbool BHUTTA" userId="6d4f15fe-9c94-456a-9bb1-c670c00cc30f" providerId="ADAL" clId="{32F38F65-FB21-4210-B629-9917B75AF965}" dt="2020-12-29T04:10:00.616" v="485" actId="1076"/>
          <ac:picMkLst>
            <pc:docMk/>
            <pc:sldMk cId="61663497" sldId="338"/>
            <ac:picMk id="8" creationId="{D5DF022C-716E-4CE2-8485-3C7A5610A2DB}"/>
          </ac:picMkLst>
        </pc:picChg>
        <pc:picChg chg="mod">
          <ac:chgData name="Muhammad Usman Maqbool BHUTTA" userId="6d4f15fe-9c94-456a-9bb1-c670c00cc30f" providerId="ADAL" clId="{32F38F65-FB21-4210-B629-9917B75AF965}" dt="2020-12-29T02:20:36.920" v="318" actId="1076"/>
          <ac:picMkLst>
            <pc:docMk/>
            <pc:sldMk cId="61663497" sldId="338"/>
            <ac:picMk id="9" creationId="{5118BF2C-4248-4E97-9613-D944FA580959}"/>
          </ac:picMkLst>
        </pc:picChg>
      </pc:sldChg>
      <pc:sldChg chg="modSp mod ord">
        <pc:chgData name="Muhammad Usman Maqbool BHUTTA" userId="6d4f15fe-9c94-456a-9bb1-c670c00cc30f" providerId="ADAL" clId="{32F38F65-FB21-4210-B629-9917B75AF965}" dt="2020-12-29T04:47:10.900" v="583" actId="6549"/>
        <pc:sldMkLst>
          <pc:docMk/>
          <pc:sldMk cId="538198162" sldId="339"/>
        </pc:sldMkLst>
        <pc:spChg chg="mod">
          <ac:chgData name="Muhammad Usman Maqbool BHUTTA" userId="6d4f15fe-9c94-456a-9bb1-c670c00cc30f" providerId="ADAL" clId="{32F38F65-FB21-4210-B629-9917B75AF965}" dt="2020-12-29T04:47:10.900" v="583" actId="6549"/>
          <ac:spMkLst>
            <pc:docMk/>
            <pc:sldMk cId="538198162" sldId="339"/>
            <ac:spMk id="3" creationId="{DECAA8FA-FE06-4194-9A44-267A3694A3C1}"/>
          </ac:spMkLst>
        </pc:spChg>
        <pc:spChg chg="mod">
          <ac:chgData name="Muhammad Usman Maqbool BHUTTA" userId="6d4f15fe-9c94-456a-9bb1-c670c00cc30f" providerId="ADAL" clId="{32F38F65-FB21-4210-B629-9917B75AF965}" dt="2020-12-29T02:19:29.105" v="304" actId="113"/>
          <ac:spMkLst>
            <pc:docMk/>
            <pc:sldMk cId="538198162" sldId="339"/>
            <ac:spMk id="5" creationId="{7D7B3567-E63B-4BB4-8B9E-5B7B18856024}"/>
          </ac:spMkLst>
        </pc:spChg>
      </pc:sldChg>
      <pc:sldChg chg="addSp modSp mod ord">
        <pc:chgData name="Muhammad Usman Maqbool BHUTTA" userId="6d4f15fe-9c94-456a-9bb1-c670c00cc30f" providerId="ADAL" clId="{32F38F65-FB21-4210-B629-9917B75AF965}" dt="2020-12-29T04:47:14.728" v="587" actId="6549"/>
        <pc:sldMkLst>
          <pc:docMk/>
          <pc:sldMk cId="1794529886" sldId="340"/>
        </pc:sldMkLst>
        <pc:spChg chg="mod">
          <ac:chgData name="Muhammad Usman Maqbool BHUTTA" userId="6d4f15fe-9c94-456a-9bb1-c670c00cc30f" providerId="ADAL" clId="{32F38F65-FB21-4210-B629-9917B75AF965}" dt="2020-12-29T04:47:14.728" v="587" actId="6549"/>
          <ac:spMkLst>
            <pc:docMk/>
            <pc:sldMk cId="1794529886" sldId="340"/>
            <ac:spMk id="3" creationId="{DECAA8FA-FE06-4194-9A44-267A3694A3C1}"/>
          </ac:spMkLst>
        </pc:spChg>
        <pc:spChg chg="add mod">
          <ac:chgData name="Muhammad Usman Maqbool BHUTTA" userId="6d4f15fe-9c94-456a-9bb1-c670c00cc30f" providerId="ADAL" clId="{32F38F65-FB21-4210-B629-9917B75AF965}" dt="2020-12-29T02:18:57.278" v="298" actId="113"/>
          <ac:spMkLst>
            <pc:docMk/>
            <pc:sldMk cId="1794529886" sldId="340"/>
            <ac:spMk id="9" creationId="{76C54E88-F330-456F-B087-88522B6A608D}"/>
          </ac:spMkLst>
        </pc:spChg>
        <pc:picChg chg="mod">
          <ac:chgData name="Muhammad Usman Maqbool BHUTTA" userId="6d4f15fe-9c94-456a-9bb1-c670c00cc30f" providerId="ADAL" clId="{32F38F65-FB21-4210-B629-9917B75AF965}" dt="2020-12-29T02:18:35.966" v="295" actId="1076"/>
          <ac:picMkLst>
            <pc:docMk/>
            <pc:sldMk cId="1794529886" sldId="340"/>
            <ac:picMk id="5" creationId="{9271D491-FF97-4AC5-8B95-B09248D4C0BE}"/>
          </ac:picMkLst>
        </pc:picChg>
      </pc:sldChg>
      <pc:sldChg chg="modSp mod">
        <pc:chgData name="Muhammad Usman Maqbool BHUTTA" userId="6d4f15fe-9c94-456a-9bb1-c670c00cc30f" providerId="ADAL" clId="{32F38F65-FB21-4210-B629-9917B75AF965}" dt="2020-12-29T04:47:28.016" v="601" actId="6549"/>
        <pc:sldMkLst>
          <pc:docMk/>
          <pc:sldMk cId="2052305994" sldId="341"/>
        </pc:sldMkLst>
        <pc:spChg chg="mod">
          <ac:chgData name="Muhammad Usman Maqbool BHUTTA" userId="6d4f15fe-9c94-456a-9bb1-c670c00cc30f" providerId="ADAL" clId="{32F38F65-FB21-4210-B629-9917B75AF965}" dt="2020-12-29T04:47:28.016" v="601" actId="6549"/>
          <ac:spMkLst>
            <pc:docMk/>
            <pc:sldMk cId="2052305994" sldId="341"/>
            <ac:spMk id="3" creationId="{DECAA8FA-FE06-4194-9A44-267A3694A3C1}"/>
          </ac:spMkLst>
        </pc:spChg>
        <pc:spChg chg="mod">
          <ac:chgData name="Muhammad Usman Maqbool BHUTTA" userId="6d4f15fe-9c94-456a-9bb1-c670c00cc30f" providerId="ADAL" clId="{32F38F65-FB21-4210-B629-9917B75AF965}" dt="2020-12-29T02:12:36.267" v="256" actId="20577"/>
          <ac:spMkLst>
            <pc:docMk/>
            <pc:sldMk cId="2052305994" sldId="341"/>
            <ac:spMk id="9" creationId="{B8B9D21B-9299-4ABB-B072-7ACE87863717}"/>
          </ac:spMkLst>
        </pc:spChg>
      </pc:sldChg>
      <pc:sldChg chg="modSp mod ord">
        <pc:chgData name="Muhammad Usman Maqbool BHUTTA" userId="6d4f15fe-9c94-456a-9bb1-c670c00cc30f" providerId="ADAL" clId="{32F38F65-FB21-4210-B629-9917B75AF965}" dt="2020-12-29T04:47:18.186" v="591" actId="6549"/>
        <pc:sldMkLst>
          <pc:docMk/>
          <pc:sldMk cId="1513010536" sldId="342"/>
        </pc:sldMkLst>
        <pc:spChg chg="mod">
          <ac:chgData name="Muhammad Usman Maqbool BHUTTA" userId="6d4f15fe-9c94-456a-9bb1-c670c00cc30f" providerId="ADAL" clId="{32F38F65-FB21-4210-B629-9917B75AF965}" dt="2020-12-29T04:47:18.186" v="591" actId="6549"/>
          <ac:spMkLst>
            <pc:docMk/>
            <pc:sldMk cId="1513010536" sldId="342"/>
            <ac:spMk id="3" creationId="{DECAA8FA-FE06-4194-9A44-267A3694A3C1}"/>
          </ac:spMkLst>
        </pc:spChg>
        <pc:spChg chg="mod">
          <ac:chgData name="Muhammad Usman Maqbool BHUTTA" userId="6d4f15fe-9c94-456a-9bb1-c670c00cc30f" providerId="ADAL" clId="{32F38F65-FB21-4210-B629-9917B75AF965}" dt="2020-12-29T02:19:13.043" v="303" actId="113"/>
          <ac:spMkLst>
            <pc:docMk/>
            <pc:sldMk cId="1513010536" sldId="342"/>
            <ac:spMk id="9" creationId="{B1E044A5-0BB4-418D-9E4F-5ECD2590C4B2}"/>
          </ac:spMkLst>
        </pc:spChg>
      </pc:sldChg>
      <pc:sldChg chg="modSp mod">
        <pc:chgData name="Muhammad Usman Maqbool BHUTTA" userId="6d4f15fe-9c94-456a-9bb1-c670c00cc30f" providerId="ADAL" clId="{32F38F65-FB21-4210-B629-9917B75AF965}" dt="2020-12-29T04:47:23.833" v="597" actId="6549"/>
        <pc:sldMkLst>
          <pc:docMk/>
          <pc:sldMk cId="2863378693" sldId="343"/>
        </pc:sldMkLst>
        <pc:spChg chg="mod">
          <ac:chgData name="Muhammad Usman Maqbool BHUTTA" userId="6d4f15fe-9c94-456a-9bb1-c670c00cc30f" providerId="ADAL" clId="{32F38F65-FB21-4210-B629-9917B75AF965}" dt="2020-12-29T04:47:23.833" v="597" actId="6549"/>
          <ac:spMkLst>
            <pc:docMk/>
            <pc:sldMk cId="2863378693" sldId="343"/>
            <ac:spMk id="3" creationId="{DECAA8FA-FE06-4194-9A44-267A3694A3C1}"/>
          </ac:spMkLst>
        </pc:spChg>
      </pc:sldChg>
      <pc:sldChg chg="addSp">
        <pc:chgData name="Muhammad Usman Maqbool BHUTTA" userId="6d4f15fe-9c94-456a-9bb1-c670c00cc30f" providerId="ADAL" clId="{32F38F65-FB21-4210-B629-9917B75AF965}" dt="2020-12-26T04:43:22.346" v="51"/>
        <pc:sldMkLst>
          <pc:docMk/>
          <pc:sldMk cId="468663094" sldId="344"/>
        </pc:sldMkLst>
        <pc:picChg chg="add">
          <ac:chgData name="Muhammad Usman Maqbool BHUTTA" userId="6d4f15fe-9c94-456a-9bb1-c670c00cc30f" providerId="ADAL" clId="{32F38F65-FB21-4210-B629-9917B75AF965}" dt="2020-12-26T04:43:22.346" v="51"/>
          <ac:picMkLst>
            <pc:docMk/>
            <pc:sldMk cId="468663094" sldId="344"/>
            <ac:picMk id="3074" creationId="{9687E71A-692B-4D09-A966-38DEB390F633}"/>
          </ac:picMkLst>
        </pc:picChg>
      </pc:sldChg>
      <pc:sldChg chg="addSp">
        <pc:chgData name="Muhammad Usman Maqbool BHUTTA" userId="6d4f15fe-9c94-456a-9bb1-c670c00cc30f" providerId="ADAL" clId="{32F38F65-FB21-4210-B629-9917B75AF965}" dt="2020-12-26T04:44:47.799" v="66"/>
        <pc:sldMkLst>
          <pc:docMk/>
          <pc:sldMk cId="841463490" sldId="344"/>
        </pc:sldMkLst>
        <pc:picChg chg="add">
          <ac:chgData name="Muhammad Usman Maqbool BHUTTA" userId="6d4f15fe-9c94-456a-9bb1-c670c00cc30f" providerId="ADAL" clId="{32F38F65-FB21-4210-B629-9917B75AF965}" dt="2020-12-26T04:44:47.799" v="66"/>
          <ac:picMkLst>
            <pc:docMk/>
            <pc:sldMk cId="841463490" sldId="344"/>
            <ac:picMk id="5122" creationId="{D7A6CFA3-2C49-49CE-B247-F6D2E6D778C0}"/>
          </ac:picMkLst>
        </pc:picChg>
      </pc:sldChg>
      <pc:sldChg chg="addSp delSp modSp add del mod addAnim delAnim">
        <pc:chgData name="Muhammad Usman Maqbool BHUTTA" userId="6d4f15fe-9c94-456a-9bb1-c670c00cc30f" providerId="ADAL" clId="{32F38F65-FB21-4210-B629-9917B75AF965}" dt="2020-12-29T04:12:47.024" v="489" actId="2696"/>
        <pc:sldMkLst>
          <pc:docMk/>
          <pc:sldMk cId="926009260" sldId="344"/>
        </pc:sldMkLst>
        <pc:spChg chg="mod">
          <ac:chgData name="Muhammad Usman Maqbool BHUTTA" userId="6d4f15fe-9c94-456a-9bb1-c670c00cc30f" providerId="ADAL" clId="{32F38F65-FB21-4210-B629-9917B75AF965}" dt="2020-12-26T04:37:12.749" v="5" actId="208"/>
          <ac:spMkLst>
            <pc:docMk/>
            <pc:sldMk cId="926009260" sldId="344"/>
            <ac:spMk id="14" creationId="{C25B98B4-2B96-41BC-B0E0-FC7D4532F3D0}"/>
          </ac:spMkLst>
        </pc:spChg>
        <pc:spChg chg="mod">
          <ac:chgData name="Muhammad Usman Maqbool BHUTTA" userId="6d4f15fe-9c94-456a-9bb1-c670c00cc30f" providerId="ADAL" clId="{32F38F65-FB21-4210-B629-9917B75AF965}" dt="2020-12-26T04:37:25.655" v="7" actId="1076"/>
          <ac:spMkLst>
            <pc:docMk/>
            <pc:sldMk cId="926009260" sldId="344"/>
            <ac:spMk id="16" creationId="{DCDFFECA-084F-4C84-8160-F25E15502426}"/>
          </ac:spMkLst>
        </pc:spChg>
        <pc:spChg chg="mod">
          <ac:chgData name="Muhammad Usman Maqbool BHUTTA" userId="6d4f15fe-9c94-456a-9bb1-c670c00cc30f" providerId="ADAL" clId="{32F38F65-FB21-4210-B629-9917B75AF965}" dt="2020-12-26T04:39:30.296" v="29" actId="1076"/>
          <ac:spMkLst>
            <pc:docMk/>
            <pc:sldMk cId="926009260" sldId="344"/>
            <ac:spMk id="56" creationId="{0E73F297-4E92-4364-A737-FCC0CDC7C6AA}"/>
          </ac:spMkLst>
        </pc:spChg>
        <pc:spChg chg="mod">
          <ac:chgData name="Muhammad Usman Maqbool BHUTTA" userId="6d4f15fe-9c94-456a-9bb1-c670c00cc30f" providerId="ADAL" clId="{32F38F65-FB21-4210-B629-9917B75AF965}" dt="2020-12-26T04:46:12.745" v="76" actId="1076"/>
          <ac:spMkLst>
            <pc:docMk/>
            <pc:sldMk cId="926009260" sldId="344"/>
            <ac:spMk id="68" creationId="{4203B146-A0E0-49B4-8399-CF23C857AD9A}"/>
          </ac:spMkLst>
        </pc:spChg>
        <pc:picChg chg="mod modCrop">
          <ac:chgData name="Muhammad Usman Maqbool BHUTTA" userId="6d4f15fe-9c94-456a-9bb1-c670c00cc30f" providerId="ADAL" clId="{32F38F65-FB21-4210-B629-9917B75AF965}" dt="2020-12-26T04:49:00.703" v="82" actId="732"/>
          <ac:picMkLst>
            <pc:docMk/>
            <pc:sldMk cId="926009260" sldId="344"/>
            <ac:picMk id="20" creationId="{4E99DDE2-FC8C-49AF-82EB-B45DDD254393}"/>
          </ac:picMkLst>
        </pc:picChg>
        <pc:picChg chg="add del mod">
          <ac:chgData name="Muhammad Usman Maqbool BHUTTA" userId="6d4f15fe-9c94-456a-9bb1-c670c00cc30f" providerId="ADAL" clId="{32F38F65-FB21-4210-B629-9917B75AF965}" dt="2020-12-26T04:43:33.112" v="56" actId="478"/>
          <ac:picMkLst>
            <pc:docMk/>
            <pc:sldMk cId="926009260" sldId="344"/>
            <ac:picMk id="22" creationId="{14523216-0104-4A05-A601-D6DEC5829CAF}"/>
          </ac:picMkLst>
        </pc:picChg>
        <pc:picChg chg="add del">
          <ac:chgData name="Muhammad Usman Maqbool BHUTTA" userId="6d4f15fe-9c94-456a-9bb1-c670c00cc30f" providerId="ADAL" clId="{32F38F65-FB21-4210-B629-9917B75AF965}" dt="2020-12-26T04:42:48.152" v="47" actId="478"/>
          <ac:picMkLst>
            <pc:docMk/>
            <pc:sldMk cId="926009260" sldId="344"/>
            <ac:picMk id="26" creationId="{83207C81-9A02-4C2D-9040-937C33AF5AE2}"/>
          </ac:picMkLst>
        </pc:picChg>
        <pc:picChg chg="add del">
          <ac:chgData name="Muhammad Usman Maqbool BHUTTA" userId="6d4f15fe-9c94-456a-9bb1-c670c00cc30f" providerId="ADAL" clId="{32F38F65-FB21-4210-B629-9917B75AF965}" dt="2020-12-26T04:42:04.815" v="43" actId="478"/>
          <ac:picMkLst>
            <pc:docMk/>
            <pc:sldMk cId="926009260" sldId="344"/>
            <ac:picMk id="42" creationId="{23A40542-129A-4525-93D4-E55F7D033222}"/>
          </ac:picMkLst>
        </pc:picChg>
        <pc:picChg chg="add del">
          <ac:chgData name="Muhammad Usman Maqbool BHUTTA" userId="6d4f15fe-9c94-456a-9bb1-c670c00cc30f" providerId="ADAL" clId="{32F38F65-FB21-4210-B629-9917B75AF965}" dt="2020-12-26T04:41:44.014" v="34" actId="478"/>
          <ac:picMkLst>
            <pc:docMk/>
            <pc:sldMk cId="926009260" sldId="344"/>
            <ac:picMk id="47" creationId="{46298BDB-4506-47D3-880F-A0D97B02DE03}"/>
          </ac:picMkLst>
        </pc:picChg>
        <pc:picChg chg="del mod">
          <ac:chgData name="Muhammad Usman Maqbool BHUTTA" userId="6d4f15fe-9c94-456a-9bb1-c670c00cc30f" providerId="ADAL" clId="{32F38F65-FB21-4210-B629-9917B75AF965}" dt="2020-12-26T04:43:03.699" v="50" actId="478"/>
          <ac:picMkLst>
            <pc:docMk/>
            <pc:sldMk cId="926009260" sldId="344"/>
            <ac:picMk id="1026" creationId="{5AEA039D-15E4-4CA6-B091-A65EA226692A}"/>
          </ac:picMkLst>
        </pc:picChg>
        <pc:picChg chg="mod">
          <ac:chgData name="Muhammad Usman Maqbool BHUTTA" userId="6d4f15fe-9c94-456a-9bb1-c670c00cc30f" providerId="ADAL" clId="{32F38F65-FB21-4210-B629-9917B75AF965}" dt="2020-12-26T04:44:14.263" v="63" actId="1076"/>
          <ac:picMkLst>
            <pc:docMk/>
            <pc:sldMk cId="926009260" sldId="344"/>
            <ac:picMk id="2050" creationId="{9887023F-1B08-482F-AAFF-2E7EEB3DBBDE}"/>
          </ac:picMkLst>
        </pc:picChg>
        <pc:picChg chg="mod">
          <ac:chgData name="Muhammad Usman Maqbool BHUTTA" userId="6d4f15fe-9c94-456a-9bb1-c670c00cc30f" providerId="ADAL" clId="{32F38F65-FB21-4210-B629-9917B75AF965}" dt="2020-12-26T04:44:07.528" v="61" actId="14100"/>
          <ac:picMkLst>
            <pc:docMk/>
            <pc:sldMk cId="926009260" sldId="344"/>
            <ac:picMk id="3074" creationId="{9687E71A-692B-4D09-A966-38DEB390F633}"/>
          </ac:picMkLst>
        </pc:picChg>
        <pc:picChg chg="mod">
          <ac:chgData name="Muhammad Usman Maqbool BHUTTA" userId="6d4f15fe-9c94-456a-9bb1-c670c00cc30f" providerId="ADAL" clId="{32F38F65-FB21-4210-B629-9917B75AF965}" dt="2020-12-26T04:46:09.110" v="75" actId="1076"/>
          <ac:picMkLst>
            <pc:docMk/>
            <pc:sldMk cId="926009260" sldId="344"/>
            <ac:picMk id="4098" creationId="{95264768-187B-49CE-A873-E65A8D03E856}"/>
          </ac:picMkLst>
        </pc:picChg>
        <pc:picChg chg="mod">
          <ac:chgData name="Muhammad Usman Maqbool BHUTTA" userId="6d4f15fe-9c94-456a-9bb1-c670c00cc30f" providerId="ADAL" clId="{32F38F65-FB21-4210-B629-9917B75AF965}" dt="2020-12-26T04:45:00.374" v="72" actId="1076"/>
          <ac:picMkLst>
            <pc:docMk/>
            <pc:sldMk cId="926009260" sldId="344"/>
            <ac:picMk id="5122" creationId="{D7A6CFA3-2C49-49CE-B247-F6D2E6D778C0}"/>
          </ac:picMkLst>
        </pc:picChg>
        <pc:cxnChg chg="mod">
          <ac:chgData name="Muhammad Usman Maqbool BHUTTA" userId="6d4f15fe-9c94-456a-9bb1-c670c00cc30f" providerId="ADAL" clId="{32F38F65-FB21-4210-B629-9917B75AF965}" dt="2020-12-26T04:46:47.130" v="77" actId="208"/>
          <ac:cxnSpMkLst>
            <pc:docMk/>
            <pc:sldMk cId="926009260" sldId="344"/>
            <ac:cxnSpMk id="24" creationId="{E84756AB-9245-4565-A46E-5B6CA5155D4B}"/>
          </ac:cxnSpMkLst>
        </pc:cxnChg>
        <pc:cxnChg chg="mod">
          <ac:chgData name="Muhammad Usman Maqbool BHUTTA" userId="6d4f15fe-9c94-456a-9bb1-c670c00cc30f" providerId="ADAL" clId="{32F38F65-FB21-4210-B629-9917B75AF965}" dt="2020-12-26T04:45:43.140" v="73" actId="693"/>
          <ac:cxnSpMkLst>
            <pc:docMk/>
            <pc:sldMk cId="926009260" sldId="344"/>
            <ac:cxnSpMk id="30" creationId="{4FADB6ED-48EF-4280-85AF-426C02DEB8DD}"/>
          </ac:cxnSpMkLst>
        </pc:cxnChg>
        <pc:cxnChg chg="mod">
          <ac:chgData name="Muhammad Usman Maqbool BHUTTA" userId="6d4f15fe-9c94-456a-9bb1-c670c00cc30f" providerId="ADAL" clId="{32F38F65-FB21-4210-B629-9917B75AF965}" dt="2020-12-26T04:45:56.985" v="74" actId="1582"/>
          <ac:cxnSpMkLst>
            <pc:docMk/>
            <pc:sldMk cId="926009260" sldId="344"/>
            <ac:cxnSpMk id="50" creationId="{7460C4DA-6B89-40A9-BA91-FCD98BC431DA}"/>
          </ac:cxnSpMkLst>
        </pc:cxnChg>
        <pc:cxnChg chg="mod">
          <ac:chgData name="Muhammad Usman Maqbool BHUTTA" userId="6d4f15fe-9c94-456a-9bb1-c670c00cc30f" providerId="ADAL" clId="{32F38F65-FB21-4210-B629-9917B75AF965}" dt="2020-12-26T04:45:56.985" v="74" actId="1582"/>
          <ac:cxnSpMkLst>
            <pc:docMk/>
            <pc:sldMk cId="926009260" sldId="344"/>
            <ac:cxnSpMk id="57" creationId="{F90A6729-6F14-4A6E-947E-B0A570062385}"/>
          </ac:cxnSpMkLst>
        </pc:cxnChg>
        <pc:cxnChg chg="mod">
          <ac:chgData name="Muhammad Usman Maqbool BHUTTA" userId="6d4f15fe-9c94-456a-9bb1-c670c00cc30f" providerId="ADAL" clId="{32F38F65-FB21-4210-B629-9917B75AF965}" dt="2020-12-26T04:46:47.130" v="77" actId="208"/>
          <ac:cxnSpMkLst>
            <pc:docMk/>
            <pc:sldMk cId="926009260" sldId="344"/>
            <ac:cxnSpMk id="62" creationId="{4D454B29-9D05-46CD-BC38-E12CABBB09D8}"/>
          </ac:cxnSpMkLst>
        </pc:cxnChg>
        <pc:cxnChg chg="mod">
          <ac:chgData name="Muhammad Usman Maqbool BHUTTA" userId="6d4f15fe-9c94-456a-9bb1-c670c00cc30f" providerId="ADAL" clId="{32F38F65-FB21-4210-B629-9917B75AF965}" dt="2020-12-26T04:46:47.130" v="77" actId="208"/>
          <ac:cxnSpMkLst>
            <pc:docMk/>
            <pc:sldMk cId="926009260" sldId="344"/>
            <ac:cxnSpMk id="65" creationId="{95B493B9-DA0D-439B-B034-5E99EC0B877D}"/>
          </ac:cxnSpMkLst>
        </pc:cxnChg>
      </pc:sldChg>
      <pc:sldChg chg="addSp">
        <pc:chgData name="Muhammad Usman Maqbool BHUTTA" userId="6d4f15fe-9c94-456a-9bb1-c670c00cc30f" providerId="ADAL" clId="{32F38F65-FB21-4210-B629-9917B75AF965}" dt="2020-12-26T04:41:39.814" v="31"/>
        <pc:sldMkLst>
          <pc:docMk/>
          <pc:sldMk cId="1055389886" sldId="344"/>
        </pc:sldMkLst>
        <pc:picChg chg="add">
          <ac:chgData name="Muhammad Usman Maqbool BHUTTA" userId="6d4f15fe-9c94-456a-9bb1-c670c00cc30f" providerId="ADAL" clId="{32F38F65-FB21-4210-B629-9917B75AF965}" dt="2020-12-26T04:41:39.814" v="31"/>
          <ac:picMkLst>
            <pc:docMk/>
            <pc:sldMk cId="1055389886" sldId="344"/>
            <ac:picMk id="1026" creationId="{5AEA039D-15E4-4CA6-B091-A65EA226692A}"/>
          </ac:picMkLst>
        </pc:picChg>
      </pc:sldChg>
      <pc:sldChg chg="addSp">
        <pc:chgData name="Muhammad Usman Maqbool BHUTTA" userId="6d4f15fe-9c94-456a-9bb1-c670c00cc30f" providerId="ADAL" clId="{32F38F65-FB21-4210-B629-9917B75AF965}" dt="2020-12-26T04:42:44.487" v="44"/>
        <pc:sldMkLst>
          <pc:docMk/>
          <pc:sldMk cId="1154676972" sldId="344"/>
        </pc:sldMkLst>
        <pc:picChg chg="add">
          <ac:chgData name="Muhammad Usman Maqbool BHUTTA" userId="6d4f15fe-9c94-456a-9bb1-c670c00cc30f" providerId="ADAL" clId="{32F38F65-FB21-4210-B629-9917B75AF965}" dt="2020-12-26T04:42:44.487" v="44"/>
          <ac:picMkLst>
            <pc:docMk/>
            <pc:sldMk cId="1154676972" sldId="344"/>
            <ac:picMk id="2050" creationId="{9887023F-1B08-482F-AAFF-2E7EEB3DBBDE}"/>
          </ac:picMkLst>
        </pc:picChg>
      </pc:sldChg>
      <pc:sldChg chg="addSp">
        <pc:chgData name="Muhammad Usman Maqbool BHUTTA" userId="6d4f15fe-9c94-456a-9bb1-c670c00cc30f" providerId="ADAL" clId="{32F38F65-FB21-4210-B629-9917B75AF965}" dt="2020-12-26T04:43:51.862" v="57"/>
        <pc:sldMkLst>
          <pc:docMk/>
          <pc:sldMk cId="3564276898" sldId="344"/>
        </pc:sldMkLst>
        <pc:picChg chg="add">
          <ac:chgData name="Muhammad Usman Maqbool BHUTTA" userId="6d4f15fe-9c94-456a-9bb1-c670c00cc30f" providerId="ADAL" clId="{32F38F65-FB21-4210-B629-9917B75AF965}" dt="2020-12-26T04:43:51.862" v="57"/>
          <ac:picMkLst>
            <pc:docMk/>
            <pc:sldMk cId="3564276898" sldId="344"/>
            <ac:picMk id="4098" creationId="{95264768-187B-49CE-A873-E65A8D03E856}"/>
          </ac:picMkLst>
        </pc:picChg>
      </pc:sldChg>
      <pc:sldMasterChg chg="modSp mod modSldLayout">
        <pc:chgData name="Muhammad Usman Maqbool BHUTTA" userId="6d4f15fe-9c94-456a-9bb1-c670c00cc30f" providerId="ADAL" clId="{32F38F65-FB21-4210-B629-9917B75AF965}" dt="2020-12-29T04:42:01.297" v="526" actId="20577"/>
        <pc:sldMasterMkLst>
          <pc:docMk/>
          <pc:sldMasterMk cId="3000897896" sldId="2147483712"/>
        </pc:sldMasterMkLst>
        <pc:spChg chg="mod">
          <ac:chgData name="Muhammad Usman Maqbool BHUTTA" userId="6d4f15fe-9c94-456a-9bb1-c670c00cc30f" providerId="ADAL" clId="{32F38F65-FB21-4210-B629-9917B75AF965}" dt="2020-12-29T04:41:31.458" v="525" actId="20577"/>
          <ac:spMkLst>
            <pc:docMk/>
            <pc:sldMasterMk cId="3000897896" sldId="2147483712"/>
            <ac:spMk id="5" creationId="{00000000-0000-0000-0000-000000000000}"/>
          </ac:spMkLst>
        </pc:spChg>
        <pc:sldLayoutChg chg="modSp mod">
          <pc:chgData name="Muhammad Usman Maqbool BHUTTA" userId="6d4f15fe-9c94-456a-9bb1-c670c00cc30f" providerId="ADAL" clId="{32F38F65-FB21-4210-B629-9917B75AF965}" dt="2020-12-29T04:41:01.406" v="518" actId="20577"/>
          <pc:sldLayoutMkLst>
            <pc:docMk/>
            <pc:sldMasterMk cId="3000897896" sldId="2147483712"/>
            <pc:sldLayoutMk cId="1261766693" sldId="2147483706"/>
          </pc:sldLayoutMkLst>
          <pc:spChg chg="mod">
            <ac:chgData name="Muhammad Usman Maqbool BHUTTA" userId="6d4f15fe-9c94-456a-9bb1-c670c00cc30f" providerId="ADAL" clId="{32F38F65-FB21-4210-B629-9917B75AF965}" dt="2020-12-29T04:41:01.406" v="518" actId="20577"/>
            <ac:spMkLst>
              <pc:docMk/>
              <pc:sldMasterMk cId="3000897896" sldId="2147483712"/>
              <pc:sldLayoutMk cId="1261766693" sldId="2147483706"/>
              <ac:spMk id="18" creationId="{150F8219-FED8-49D8-8603-32DA790BC7F5}"/>
            </ac:spMkLst>
          </pc:spChg>
          <pc:spChg chg="mod">
            <ac:chgData name="Muhammad Usman Maqbool BHUTTA" userId="6d4f15fe-9c94-456a-9bb1-c670c00cc30f" providerId="ADAL" clId="{32F38F65-FB21-4210-B629-9917B75AF965}" dt="2020-12-29T04:40:36.880" v="510" actId="20577"/>
            <ac:spMkLst>
              <pc:docMk/>
              <pc:sldMasterMk cId="3000897896" sldId="2147483712"/>
              <pc:sldLayoutMk cId="1261766693" sldId="2147483706"/>
              <ac:spMk id="22" creationId="{1C5FCC50-CA3E-4E6F-9836-208911081240}"/>
            </ac:spMkLst>
          </pc:spChg>
        </pc:sldLayoutChg>
        <pc:sldLayoutChg chg="modSp mod">
          <pc:chgData name="Muhammad Usman Maqbool BHUTTA" userId="6d4f15fe-9c94-456a-9bb1-c670c00cc30f" providerId="ADAL" clId="{32F38F65-FB21-4210-B629-9917B75AF965}" dt="2020-12-29T04:40:54.814" v="516" actId="20577"/>
          <pc:sldLayoutMkLst>
            <pc:docMk/>
            <pc:sldMasterMk cId="3000897896" sldId="2147483712"/>
            <pc:sldLayoutMk cId="1283591147" sldId="2147483707"/>
          </pc:sldLayoutMkLst>
          <pc:spChg chg="mod">
            <ac:chgData name="Muhammad Usman Maqbool BHUTTA" userId="6d4f15fe-9c94-456a-9bb1-c670c00cc30f" providerId="ADAL" clId="{32F38F65-FB21-4210-B629-9917B75AF965}" dt="2020-12-29T04:40:54.814" v="516" actId="20577"/>
            <ac:spMkLst>
              <pc:docMk/>
              <pc:sldMasterMk cId="3000897896" sldId="2147483712"/>
              <pc:sldLayoutMk cId="1283591147" sldId="2147483707"/>
              <ac:spMk id="7" creationId="{993BC235-4877-4E66-9295-2F501910C1E4}"/>
            </ac:spMkLst>
          </pc:spChg>
          <pc:spChg chg="mod">
            <ac:chgData name="Muhammad Usman Maqbool BHUTTA" userId="6d4f15fe-9c94-456a-9bb1-c670c00cc30f" providerId="ADAL" clId="{32F38F65-FB21-4210-B629-9917B75AF965}" dt="2020-12-29T04:40:29.891" v="506" actId="20577"/>
            <ac:spMkLst>
              <pc:docMk/>
              <pc:sldMasterMk cId="3000897896" sldId="2147483712"/>
              <pc:sldLayoutMk cId="1283591147" sldId="2147483707"/>
              <ac:spMk id="11" creationId="{9C365E33-D081-49E9-BB81-BFAC62430B68}"/>
            </ac:spMkLst>
          </pc:spChg>
        </pc:sldLayoutChg>
        <pc:sldLayoutChg chg="modSp mod">
          <pc:chgData name="Muhammad Usman Maqbool BHUTTA" userId="6d4f15fe-9c94-456a-9bb1-c670c00cc30f" providerId="ADAL" clId="{32F38F65-FB21-4210-B629-9917B75AF965}" dt="2020-12-29T04:42:01.297" v="526" actId="20577"/>
          <pc:sldLayoutMkLst>
            <pc:docMk/>
            <pc:sldMasterMk cId="3000897896" sldId="2147483712"/>
            <pc:sldLayoutMk cId="3388849626" sldId="2147483708"/>
          </pc:sldLayoutMkLst>
          <pc:spChg chg="mod">
            <ac:chgData name="Muhammad Usman Maqbool BHUTTA" userId="6d4f15fe-9c94-456a-9bb1-c670c00cc30f" providerId="ADAL" clId="{32F38F65-FB21-4210-B629-9917B75AF965}" dt="2020-12-29T04:42:01.297" v="526" actId="20577"/>
            <ac:spMkLst>
              <pc:docMk/>
              <pc:sldMasterMk cId="3000897896" sldId="2147483712"/>
              <pc:sldLayoutMk cId="3388849626" sldId="2147483708"/>
              <ac:spMk id="14" creationId="{F20DF01A-9135-4072-8FB0-4BCCCDE0E0CE}"/>
            </ac:spMkLst>
          </pc:spChg>
          <pc:spChg chg="mod">
            <ac:chgData name="Muhammad Usman Maqbool BHUTTA" userId="6d4f15fe-9c94-456a-9bb1-c670c00cc30f" providerId="ADAL" clId="{32F38F65-FB21-4210-B629-9917B75AF965}" dt="2020-12-29T04:40:20.578" v="504" actId="20577"/>
            <ac:spMkLst>
              <pc:docMk/>
              <pc:sldMasterMk cId="3000897896" sldId="2147483712"/>
              <pc:sldLayoutMk cId="3388849626" sldId="2147483708"/>
              <ac:spMk id="17" creationId="{54B423A7-99FB-42B4-BE34-3D60EF9BC12B}"/>
            </ac:spMkLst>
          </pc:spChg>
        </pc:sldLayoutChg>
        <pc:sldLayoutChg chg="modSp mod">
          <pc:chgData name="Muhammad Usman Maqbool BHUTTA" userId="6d4f15fe-9c94-456a-9bb1-c670c00cc30f" providerId="ADAL" clId="{32F38F65-FB21-4210-B629-9917B75AF965}" dt="2020-12-29T04:40:58.531" v="517" actId="20577"/>
          <pc:sldLayoutMkLst>
            <pc:docMk/>
            <pc:sldMasterMk cId="3000897896" sldId="2147483712"/>
            <pc:sldLayoutMk cId="3573289553" sldId="2147483709"/>
          </pc:sldLayoutMkLst>
          <pc:spChg chg="mod">
            <ac:chgData name="Muhammad Usman Maqbool BHUTTA" userId="6d4f15fe-9c94-456a-9bb1-c670c00cc30f" providerId="ADAL" clId="{32F38F65-FB21-4210-B629-9917B75AF965}" dt="2020-12-29T04:40:58.531" v="517" actId="20577"/>
            <ac:spMkLst>
              <pc:docMk/>
              <pc:sldMasterMk cId="3000897896" sldId="2147483712"/>
              <pc:sldLayoutMk cId="3573289553" sldId="2147483709"/>
              <ac:spMk id="8" creationId="{6127DCC8-C1C0-4B6B-8F02-EF327F08097B}"/>
            </ac:spMkLst>
          </pc:spChg>
          <pc:spChg chg="mod">
            <ac:chgData name="Muhammad Usman Maqbool BHUTTA" userId="6d4f15fe-9c94-456a-9bb1-c670c00cc30f" providerId="ADAL" clId="{32F38F65-FB21-4210-B629-9917B75AF965}" dt="2020-12-29T04:40:33.063" v="508" actId="20577"/>
            <ac:spMkLst>
              <pc:docMk/>
              <pc:sldMasterMk cId="3000897896" sldId="2147483712"/>
              <pc:sldLayoutMk cId="3573289553" sldId="2147483709"/>
              <ac:spMk id="11" creationId="{9D452CE4-3BE8-4D4A-9EA6-188969AA9983}"/>
            </ac:spMkLst>
          </pc:spChg>
        </pc:sldLayoutChg>
        <pc:sldLayoutChg chg="modSp mod">
          <pc:chgData name="Muhammad Usman Maqbool BHUTTA" userId="6d4f15fe-9c94-456a-9bb1-c670c00cc30f" providerId="ADAL" clId="{32F38F65-FB21-4210-B629-9917B75AF965}" dt="2020-12-29T04:41:12.375" v="521" actId="20577"/>
          <pc:sldLayoutMkLst>
            <pc:docMk/>
            <pc:sldMasterMk cId="3000897896" sldId="2147483712"/>
            <pc:sldLayoutMk cId="1748046589" sldId="2147483711"/>
          </pc:sldLayoutMkLst>
          <pc:spChg chg="mod">
            <ac:chgData name="Muhammad Usman Maqbool BHUTTA" userId="6d4f15fe-9c94-456a-9bb1-c670c00cc30f" providerId="ADAL" clId="{32F38F65-FB21-4210-B629-9917B75AF965}" dt="2020-12-29T04:41:12.375" v="521" actId="20577"/>
            <ac:spMkLst>
              <pc:docMk/>
              <pc:sldMasterMk cId="3000897896" sldId="2147483712"/>
              <pc:sldLayoutMk cId="1748046589" sldId="2147483711"/>
              <ac:spMk id="10" creationId="{E91DF57C-1128-4B5A-BAF5-2EC1706568FC}"/>
            </ac:spMkLst>
          </pc:spChg>
          <pc:spChg chg="mod">
            <ac:chgData name="Muhammad Usman Maqbool BHUTTA" userId="6d4f15fe-9c94-456a-9bb1-c670c00cc30f" providerId="ADAL" clId="{32F38F65-FB21-4210-B629-9917B75AF965}" dt="2020-12-29T04:40:04.360" v="502" actId="20577"/>
            <ac:spMkLst>
              <pc:docMk/>
              <pc:sldMasterMk cId="3000897896" sldId="2147483712"/>
              <pc:sldLayoutMk cId="1748046589" sldId="2147483711"/>
              <ac:spMk id="14" creationId="{FA12EB62-D225-4008-9966-FF2B57F631DA}"/>
            </ac:spMkLst>
          </pc:spChg>
        </pc:sldLayoutChg>
        <pc:sldLayoutChg chg="modSp mod">
          <pc:chgData name="Muhammad Usman Maqbool BHUTTA" userId="6d4f15fe-9c94-456a-9bb1-c670c00cc30f" providerId="ADAL" clId="{32F38F65-FB21-4210-B629-9917B75AF965}" dt="2020-12-29T04:39:47.609" v="494" actId="20577"/>
          <pc:sldLayoutMkLst>
            <pc:docMk/>
            <pc:sldMasterMk cId="3000897896" sldId="2147483712"/>
            <pc:sldLayoutMk cId="490017585" sldId="2147483756"/>
          </pc:sldLayoutMkLst>
          <pc:spChg chg="mod">
            <ac:chgData name="Muhammad Usman Maqbool BHUTTA" userId="6d4f15fe-9c94-456a-9bb1-c670c00cc30f" providerId="ADAL" clId="{32F38F65-FB21-4210-B629-9917B75AF965}" dt="2020-12-29T04:39:47.609" v="494" actId="20577"/>
            <ac:spMkLst>
              <pc:docMk/>
              <pc:sldMasterMk cId="3000897896" sldId="2147483712"/>
              <pc:sldLayoutMk cId="490017585" sldId="2147483756"/>
              <ac:spMk id="12" creationId="{13831C3B-D818-4C4A-A86B-61CF93E9C634}"/>
            </ac:spMkLst>
          </pc:spChg>
        </pc:sldLayoutChg>
        <pc:sldLayoutChg chg="modSp mod">
          <pc:chgData name="Muhammad Usman Maqbool BHUTTA" userId="6d4f15fe-9c94-456a-9bb1-c670c00cc30f" providerId="ADAL" clId="{32F38F65-FB21-4210-B629-9917B75AF965}" dt="2020-12-29T04:41:22.876" v="524" actId="20577"/>
          <pc:sldLayoutMkLst>
            <pc:docMk/>
            <pc:sldMasterMk cId="3000897896" sldId="2147483712"/>
            <pc:sldLayoutMk cId="852443411" sldId="2147483757"/>
          </pc:sldLayoutMkLst>
          <pc:spChg chg="mod">
            <ac:chgData name="Muhammad Usman Maqbool BHUTTA" userId="6d4f15fe-9c94-456a-9bb1-c670c00cc30f" providerId="ADAL" clId="{32F38F65-FB21-4210-B629-9917B75AF965}" dt="2020-12-29T04:41:22.876" v="524" actId="20577"/>
            <ac:spMkLst>
              <pc:docMk/>
              <pc:sldMasterMk cId="3000897896" sldId="2147483712"/>
              <pc:sldLayoutMk cId="852443411" sldId="2147483757"/>
              <ac:spMk id="13" creationId="{212D0D69-6744-4C8D-88FF-F99DD361CFE9}"/>
            </ac:spMkLst>
          </pc:spChg>
          <pc:spChg chg="mod">
            <ac:chgData name="Muhammad Usman Maqbool BHUTTA" userId="6d4f15fe-9c94-456a-9bb1-c670c00cc30f" providerId="ADAL" clId="{32F38F65-FB21-4210-B629-9917B75AF965}" dt="2020-12-29T04:39:52.094" v="496" actId="20577"/>
            <ac:spMkLst>
              <pc:docMk/>
              <pc:sldMasterMk cId="3000897896" sldId="2147483712"/>
              <pc:sldLayoutMk cId="852443411" sldId="2147483757"/>
              <ac:spMk id="16" creationId="{1E363C04-074B-498A-9FCF-319103032B05}"/>
            </ac:spMkLst>
          </pc:spChg>
        </pc:sldLayoutChg>
        <pc:sldLayoutChg chg="modSp mod">
          <pc:chgData name="Muhammad Usman Maqbool BHUTTA" userId="6d4f15fe-9c94-456a-9bb1-c670c00cc30f" providerId="ADAL" clId="{32F38F65-FB21-4210-B629-9917B75AF965}" dt="2020-12-29T04:41:15.578" v="522" actId="20577"/>
          <pc:sldLayoutMkLst>
            <pc:docMk/>
            <pc:sldMasterMk cId="3000897896" sldId="2147483712"/>
            <pc:sldLayoutMk cId="366680978" sldId="2147483758"/>
          </pc:sldLayoutMkLst>
          <pc:spChg chg="mod">
            <ac:chgData name="Muhammad Usman Maqbool BHUTTA" userId="6d4f15fe-9c94-456a-9bb1-c670c00cc30f" providerId="ADAL" clId="{32F38F65-FB21-4210-B629-9917B75AF965}" dt="2020-12-29T04:41:15.578" v="522" actId="20577"/>
            <ac:spMkLst>
              <pc:docMk/>
              <pc:sldMasterMk cId="3000897896" sldId="2147483712"/>
              <pc:sldLayoutMk cId="366680978" sldId="2147483758"/>
              <ac:spMk id="11" creationId="{CB6F9347-CDFD-48A0-9FF6-A38E4FE43C52}"/>
            </ac:spMkLst>
          </pc:spChg>
          <pc:spChg chg="mod">
            <ac:chgData name="Muhammad Usman Maqbool BHUTTA" userId="6d4f15fe-9c94-456a-9bb1-c670c00cc30f" providerId="ADAL" clId="{32F38F65-FB21-4210-B629-9917B75AF965}" dt="2020-12-29T04:39:55.610" v="498" actId="20577"/>
            <ac:spMkLst>
              <pc:docMk/>
              <pc:sldMasterMk cId="3000897896" sldId="2147483712"/>
              <pc:sldLayoutMk cId="366680978" sldId="2147483758"/>
              <ac:spMk id="14" creationId="{0D04DAA1-2437-4850-A699-712A7CF40678}"/>
            </ac:spMkLst>
          </pc:spChg>
        </pc:sldLayoutChg>
        <pc:sldLayoutChg chg="modSp mod">
          <pc:chgData name="Muhammad Usman Maqbool BHUTTA" userId="6d4f15fe-9c94-456a-9bb1-c670c00cc30f" providerId="ADAL" clId="{32F38F65-FB21-4210-B629-9917B75AF965}" dt="2020-12-29T04:41:18.812" v="523" actId="20577"/>
          <pc:sldLayoutMkLst>
            <pc:docMk/>
            <pc:sldMasterMk cId="3000897896" sldId="2147483712"/>
            <pc:sldLayoutMk cId="2483323219" sldId="2147483759"/>
          </pc:sldLayoutMkLst>
          <pc:spChg chg="mod">
            <ac:chgData name="Muhammad Usman Maqbool BHUTTA" userId="6d4f15fe-9c94-456a-9bb1-c670c00cc30f" providerId="ADAL" clId="{32F38F65-FB21-4210-B629-9917B75AF965}" dt="2020-12-29T04:41:18.812" v="523" actId="20577"/>
            <ac:spMkLst>
              <pc:docMk/>
              <pc:sldMasterMk cId="3000897896" sldId="2147483712"/>
              <pc:sldLayoutMk cId="2483323219" sldId="2147483759"/>
              <ac:spMk id="8" creationId="{96ACCA6B-1F30-4B37-BAB2-E7B26C619493}"/>
            </ac:spMkLst>
          </pc:spChg>
          <pc:spChg chg="mod">
            <ac:chgData name="Muhammad Usman Maqbool BHUTTA" userId="6d4f15fe-9c94-456a-9bb1-c670c00cc30f" providerId="ADAL" clId="{32F38F65-FB21-4210-B629-9917B75AF965}" dt="2020-12-29T04:40:00.110" v="500" actId="20577"/>
            <ac:spMkLst>
              <pc:docMk/>
              <pc:sldMasterMk cId="3000897896" sldId="2147483712"/>
              <pc:sldLayoutMk cId="2483323219" sldId="2147483759"/>
              <ac:spMk id="11" creationId="{8049BEC2-9721-4C7C-AC36-80D23EA6AF68}"/>
            </ac:spMkLst>
          </pc:spChg>
        </pc:sldLayoutChg>
        <pc:sldLayoutChg chg="modSp mod">
          <pc:chgData name="Muhammad Usman Maqbool BHUTTA" userId="6d4f15fe-9c94-456a-9bb1-c670c00cc30f" providerId="ADAL" clId="{32F38F65-FB21-4210-B629-9917B75AF965}" dt="2020-12-29T04:41:08.174" v="520" actId="20577"/>
          <pc:sldLayoutMkLst>
            <pc:docMk/>
            <pc:sldMasterMk cId="3000897896" sldId="2147483712"/>
            <pc:sldLayoutMk cId="112936382" sldId="2147483760"/>
          </pc:sldLayoutMkLst>
          <pc:spChg chg="mod">
            <ac:chgData name="Muhammad Usman Maqbool BHUTTA" userId="6d4f15fe-9c94-456a-9bb1-c670c00cc30f" providerId="ADAL" clId="{32F38F65-FB21-4210-B629-9917B75AF965}" dt="2020-12-29T04:41:08.174" v="520" actId="20577"/>
            <ac:spMkLst>
              <pc:docMk/>
              <pc:sldMasterMk cId="3000897896" sldId="2147483712"/>
              <pc:sldLayoutMk cId="112936382" sldId="2147483760"/>
              <ac:spMk id="6" creationId="{B7BC82C7-A553-4007-938E-2C9872177492}"/>
            </ac:spMkLst>
          </pc:spChg>
          <pc:spChg chg="mod">
            <ac:chgData name="Muhammad Usman Maqbool BHUTTA" userId="6d4f15fe-9c94-456a-9bb1-c670c00cc30f" providerId="ADAL" clId="{32F38F65-FB21-4210-B629-9917B75AF965}" dt="2020-12-29T04:40:45.219" v="515" actId="20577"/>
            <ac:spMkLst>
              <pc:docMk/>
              <pc:sldMasterMk cId="3000897896" sldId="2147483712"/>
              <pc:sldLayoutMk cId="112936382" sldId="2147483760"/>
              <ac:spMk id="10" creationId="{477A0EB4-A03F-4AF8-BF61-5BE3BAF52C94}"/>
            </ac:spMkLst>
          </pc:spChg>
        </pc:sldLayoutChg>
        <pc:sldLayoutChg chg="modSp mod">
          <pc:chgData name="Muhammad Usman Maqbool BHUTTA" userId="6d4f15fe-9c94-456a-9bb1-c670c00cc30f" providerId="ADAL" clId="{32F38F65-FB21-4210-B629-9917B75AF965}" dt="2020-12-29T04:41:05.281" v="519" actId="20577"/>
          <pc:sldLayoutMkLst>
            <pc:docMk/>
            <pc:sldMasterMk cId="3000897896" sldId="2147483712"/>
            <pc:sldLayoutMk cId="1129494974" sldId="2147483762"/>
          </pc:sldLayoutMkLst>
          <pc:spChg chg="mod">
            <ac:chgData name="Muhammad Usman Maqbool BHUTTA" userId="6d4f15fe-9c94-456a-9bb1-c670c00cc30f" providerId="ADAL" clId="{32F38F65-FB21-4210-B629-9917B75AF965}" dt="2020-12-29T04:41:05.281" v="519" actId="20577"/>
            <ac:spMkLst>
              <pc:docMk/>
              <pc:sldMasterMk cId="3000897896" sldId="2147483712"/>
              <pc:sldLayoutMk cId="1129494974" sldId="2147483762"/>
              <ac:spMk id="5" creationId="{32EEBBB1-11D8-4156-B203-B7046895EEA7}"/>
            </ac:spMkLst>
          </pc:spChg>
          <pc:spChg chg="mod">
            <ac:chgData name="Muhammad Usman Maqbool BHUTTA" userId="6d4f15fe-9c94-456a-9bb1-c670c00cc30f" providerId="ADAL" clId="{32F38F65-FB21-4210-B629-9917B75AF965}" dt="2020-12-29T04:40:41.438" v="513" actId="20577"/>
            <ac:spMkLst>
              <pc:docMk/>
              <pc:sldMasterMk cId="3000897896" sldId="2147483712"/>
              <pc:sldLayoutMk cId="1129494974" sldId="2147483762"/>
              <ac:spMk id="8" creationId="{C9A89CFC-4044-4933-9E15-91AFC2DE366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448BCE-6A86-4A96-86F1-E311895146F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K"/>
          </a:p>
        </p:txBody>
      </p:sp>
      <p:sp>
        <p:nvSpPr>
          <p:cNvPr id="3" name="Date Placeholder 2">
            <a:extLst>
              <a:ext uri="{FF2B5EF4-FFF2-40B4-BE49-F238E27FC236}">
                <a16:creationId xmlns:a16="http://schemas.microsoft.com/office/drawing/2014/main" id="{11777CAB-085B-4165-8896-7211F6FCF0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DCE131-17B9-4BA1-8BFE-057CC3422EAD}" type="datetimeFigureOut">
              <a:rPr lang="en-HK" smtClean="0"/>
              <a:t>26/2/2021</a:t>
            </a:fld>
            <a:endParaRPr lang="en-HK"/>
          </a:p>
        </p:txBody>
      </p:sp>
      <p:sp>
        <p:nvSpPr>
          <p:cNvPr id="4" name="Footer Placeholder 3">
            <a:extLst>
              <a:ext uri="{FF2B5EF4-FFF2-40B4-BE49-F238E27FC236}">
                <a16:creationId xmlns:a16="http://schemas.microsoft.com/office/drawing/2014/main" id="{3FFD3231-7F4E-4B35-BE3C-5A193332377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HK"/>
          </a:p>
        </p:txBody>
      </p:sp>
      <p:sp>
        <p:nvSpPr>
          <p:cNvPr id="5" name="Slide Number Placeholder 4">
            <a:extLst>
              <a:ext uri="{FF2B5EF4-FFF2-40B4-BE49-F238E27FC236}">
                <a16:creationId xmlns:a16="http://schemas.microsoft.com/office/drawing/2014/main" id="{633F8604-68C1-4B29-A91D-E4677FD9C5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C32F55-D539-4620-8809-B39CBD8B4DDF}" type="slidenum">
              <a:rPr lang="en-HK" smtClean="0"/>
              <a:t>‹#›</a:t>
            </a:fld>
            <a:endParaRPr lang="en-HK"/>
          </a:p>
        </p:txBody>
      </p:sp>
    </p:spTree>
    <p:extLst>
      <p:ext uri="{BB962C8B-B14F-4D97-AF65-F5344CB8AC3E}">
        <p14:creationId xmlns:p14="http://schemas.microsoft.com/office/powerpoint/2010/main" val="420850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07FDCF-A0BD-414A-B577-06FAAA30E98D}" type="datetimeFigureOut">
              <a:rPr lang="en-HK" smtClean="0"/>
              <a:t>26/2/2021</a:t>
            </a:fld>
            <a:endParaRPr lang="en-H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2EF9FA-2D6C-4FEA-9C26-5FC3B55DC752}" type="slidenum">
              <a:rPr lang="en-HK" smtClean="0"/>
              <a:t>‹#›</a:t>
            </a:fld>
            <a:endParaRPr lang="en-HK"/>
          </a:p>
        </p:txBody>
      </p:sp>
    </p:spTree>
    <p:extLst>
      <p:ext uri="{BB962C8B-B14F-4D97-AF65-F5344CB8AC3E}">
        <p14:creationId xmlns:p14="http://schemas.microsoft.com/office/powerpoint/2010/main" val="1162580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Arial" panose="020B0604020202020204" pitchFamily="34" charset="0"/>
                <a:ea typeface="Calibri" panose="020F0502020204030204" pitchFamily="34" charset="0"/>
                <a:cs typeface="Times New Roman" panose="02020603050405020304" pitchFamily="18" charset="0"/>
              </a:rPr>
              <a:t>Lets start from the presentation plan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Arial" panose="020B0604020202020204" pitchFamily="34" charset="0"/>
                <a:ea typeface="Calibri" panose="020F0502020204030204" pitchFamily="34" charset="0"/>
                <a:cs typeface="Times New Roman" panose="02020603050405020304" pitchFamily="18" charset="0"/>
              </a:rPr>
              <a:t>First I’ll start from introduction of </a:t>
            </a:r>
            <a:r>
              <a:rPr lang="en-US" sz="1800" b="1" dirty="0">
                <a:effectLst/>
                <a:latin typeface="Arial" panose="020B0604020202020204" pitchFamily="34" charset="0"/>
                <a:ea typeface="Calibri" panose="020F0502020204030204" pitchFamily="34" charset="0"/>
                <a:cs typeface="Times New Roman" panose="02020603050405020304" pitchFamily="18" charset="0"/>
              </a:rPr>
              <a:t>Pose graph</a:t>
            </a:r>
            <a:r>
              <a:rPr lang="en-US" sz="1800" dirty="0">
                <a:effectLst/>
                <a:latin typeface="Arial" panose="020B0604020202020204" pitchFamily="34" charset="0"/>
                <a:ea typeface="Calibri" panose="020F0502020204030204" pitchFamily="34" charset="0"/>
                <a:cs typeface="Times New Roman" panose="02020603050405020304" pitchFamily="18" charset="0"/>
              </a:rPr>
              <a:t> simultaneous localization and mapping </a:t>
            </a:r>
            <a:r>
              <a:rPr lang="en-US" sz="1800" b="1" dirty="0">
                <a:effectLst/>
                <a:latin typeface="Arial" panose="020B0604020202020204" pitchFamily="34" charset="0"/>
                <a:ea typeface="Calibri" panose="020F0502020204030204" pitchFamily="34" charset="0"/>
                <a:cs typeface="Times New Roman" panose="02020603050405020304" pitchFamily="18" charset="0"/>
              </a:rPr>
              <a:t>system including multi-agent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Arial" panose="020B0604020202020204" pitchFamily="34" charset="0"/>
                <a:ea typeface="Calibri" panose="020F0502020204030204" pitchFamily="34" charset="0"/>
                <a:cs typeface="Times New Roman" panose="02020603050405020304" pitchFamily="18" charset="0"/>
              </a:rPr>
              <a:t>Problem statements and key challenges towards a swift multi-agent slam system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u="sng" dirty="0">
                <a:effectLst/>
                <a:latin typeface="Arial" panose="020B0604020202020204" pitchFamily="34" charset="0"/>
                <a:ea typeface="Calibri" panose="020F0502020204030204" pitchFamily="34" charset="0"/>
                <a:cs typeface="Times New Roman" panose="02020603050405020304" pitchFamily="18" charset="0"/>
              </a:rPr>
              <a:t>PCR-Pro will help deal with problems related to Point cloud alignment, scaling and estimation of accurate relative transformation</a:t>
            </a:r>
            <a:r>
              <a:rPr lang="en-US" sz="1800" dirty="0">
                <a:effectLst/>
                <a:latin typeface="Arial" panose="020B0604020202020204" pitchFamily="34" charset="0"/>
                <a:ea typeface="Calibri" panose="020F0502020204030204" pitchFamily="34" charset="0"/>
                <a:cs typeface="Times New Roman" panose="02020603050405020304" pitchFamily="18" charset="0"/>
              </a:rPr>
              <a:t> is mandatory for building a connection between two agents in a multiagent SLAM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sytem</a:t>
            </a:r>
            <a:r>
              <a:rPr lang="en-US" sz="1800" dirty="0">
                <a:effectLst/>
                <a:latin typeface="Arial" panose="020B060402020202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u="sng" dirty="0">
                <a:effectLst/>
                <a:latin typeface="Arial" panose="020B0604020202020204" pitchFamily="34" charset="0"/>
                <a:ea typeface="Calibri" panose="020F0502020204030204" pitchFamily="34" charset="0"/>
                <a:cs typeface="Times New Roman" panose="02020603050405020304" pitchFamily="18" charset="0"/>
              </a:rPr>
              <a:t>For a swift multiagent SLAM system</a:t>
            </a:r>
            <a:r>
              <a:rPr lang="en-US" sz="1800" dirty="0">
                <a:effectLst/>
                <a:latin typeface="Arial" panose="020B0604020202020204" pitchFamily="34" charset="0"/>
                <a:ea typeface="Calibri" panose="020F0502020204030204" pitchFamily="34" charset="0"/>
                <a:cs typeface="Times New Roman" panose="02020603050405020304" pitchFamily="18" charset="0"/>
              </a:rPr>
              <a:t>, there is a need for a framework that accepts mapping information from different approaches and camera systems. The Loop-box system can work collaboratively to make a large-scale 3D-map based on semi-dense or sparse SLAM approaches.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Arial" panose="020B0604020202020204" pitchFamily="34" charset="0"/>
                <a:ea typeface="Calibri" panose="020F0502020204030204" pitchFamily="34" charset="0"/>
                <a:cs typeface="Times New Roman" panose="02020603050405020304" pitchFamily="18" charset="0"/>
              </a:rPr>
              <a:t>MAQBOOL probabilistically elevates the perceptible regions' distributions for improving the loop closure module of the multiagent SLAM system.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Arial" panose="020B0604020202020204" pitchFamily="34" charset="0"/>
                <a:ea typeface="Calibri" panose="020F0502020204030204" pitchFamily="34" charset="0"/>
                <a:cs typeface="Times New Roman" panose="02020603050405020304" pitchFamily="18" charset="0"/>
              </a:rPr>
              <a:t>Then we will move towards …. Final conclusion and future work,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2EF9FA-2D6C-4FEA-9C26-5FC3B55DC752}" type="slidenum">
              <a:rPr kumimoji="0" lang="en-H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H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057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36F23109-8E23-428F-87DE-2C1F9DBDA52A}" type="datetime1">
              <a:rPr lang="en-US" smtClean="0"/>
              <a:t>2/26/2021</a:t>
            </a:fld>
            <a:endParaRPr lang="en-US" dirty="0"/>
          </a:p>
        </p:txBody>
      </p:sp>
      <p:sp>
        <p:nvSpPr>
          <p:cNvPr id="12" name="Slide Number Placeholder 5">
            <a:extLst>
              <a:ext uri="{FF2B5EF4-FFF2-40B4-BE49-F238E27FC236}">
                <a16:creationId xmlns:a16="http://schemas.microsoft.com/office/drawing/2014/main" id="{13831C3B-D818-4C4A-A86B-61CF93E9C634}"/>
              </a:ext>
            </a:extLst>
          </p:cNvPr>
          <p:cNvSpPr>
            <a:spLocks noGrp="1"/>
          </p:cNvSpPr>
          <p:nvPr>
            <p:ph type="sldNum" sz="quarter" idx="4"/>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3">
                    <a:lumMod val="75000"/>
                  </a:schemeClr>
                </a:solidFill>
                <a:latin typeface="Arial" panose="020B0604020202020204" pitchFamily="34" charset="0"/>
                <a:cs typeface="Arial" panose="020B0604020202020204" pitchFamily="34" charset="0"/>
              </a:defRPr>
            </a:lvl1pPr>
          </a:lstStyle>
          <a:p>
            <a:fld id="{3A98EE3D-8CD1-4C3F-BD1C-C98C9596463C}" type="slidenum">
              <a:rPr lang="en-US" b="1" smtClean="0"/>
              <a:pPr/>
              <a:t>‹#›</a:t>
            </a:fld>
            <a:r>
              <a:rPr lang="en-US" dirty="0"/>
              <a:t>/33</a:t>
            </a:r>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8C70D7-95E0-44D9-96A9-BF18B780324D}" type="datetime1">
              <a:rPr lang="en-US" smtClean="0"/>
              <a:t>2/26/2021</a:t>
            </a:fld>
            <a:endParaRPr lang="en-US" dirty="0"/>
          </a:p>
        </p:txBody>
      </p:sp>
      <p:sp>
        <p:nvSpPr>
          <p:cNvPr id="7" name="Footer Placeholder 4">
            <a:extLst>
              <a:ext uri="{FF2B5EF4-FFF2-40B4-BE49-F238E27FC236}">
                <a16:creationId xmlns:a16="http://schemas.microsoft.com/office/drawing/2014/main" id="{993BC235-4877-4E66-9295-2F501910C1E4}"/>
              </a:ext>
            </a:extLst>
          </p:cNvPr>
          <p:cNvSpPr>
            <a:spLocks noGrp="1"/>
          </p:cNvSpPr>
          <p:nvPr>
            <p:ph type="ftr" sz="quarter" idx="3"/>
          </p:nvPr>
        </p:nvSpPr>
        <p:spPr>
          <a:xfrm>
            <a:off x="581191" y="6545482"/>
            <a:ext cx="11029615" cy="24355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lvl1pPr algn="l">
              <a:defRPr sz="900" cap="none" baseline="0">
                <a:solidFill>
                  <a:schemeClr val="tx1">
                    <a:lumMod val="75000"/>
                    <a:lumOff val="25000"/>
                  </a:schemeClr>
                </a:solidFill>
              </a:defRPr>
            </a:lvl1pPr>
          </a:lstStyle>
          <a:p>
            <a:endParaRPr lang="en-US" dirty="0">
              <a:solidFill>
                <a:schemeClr val="tx1">
                  <a:lumMod val="65000"/>
                  <a:lumOff val="35000"/>
                </a:schemeClr>
              </a:solidFill>
            </a:endParaRPr>
          </a:p>
        </p:txBody>
      </p:sp>
      <p:sp>
        <p:nvSpPr>
          <p:cNvPr id="11" name="Slide Number Placeholder 5">
            <a:extLst>
              <a:ext uri="{FF2B5EF4-FFF2-40B4-BE49-F238E27FC236}">
                <a16:creationId xmlns:a16="http://schemas.microsoft.com/office/drawing/2014/main" id="{9C365E33-D081-49E9-BB81-BFAC62430B68}"/>
              </a:ext>
            </a:extLst>
          </p:cNvPr>
          <p:cNvSpPr>
            <a:spLocks noGrp="1"/>
          </p:cNvSpPr>
          <p:nvPr>
            <p:ph type="sldNum" sz="quarter" idx="4"/>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3">
                    <a:lumMod val="75000"/>
                  </a:schemeClr>
                </a:solidFill>
                <a:latin typeface="Arial" panose="020B0604020202020204" pitchFamily="34" charset="0"/>
                <a:cs typeface="Arial" panose="020B0604020202020204" pitchFamily="34" charset="0"/>
              </a:defRPr>
            </a:lvl1pPr>
          </a:lstStyle>
          <a:p>
            <a:fld id="{3A98EE3D-8CD1-4C3F-BD1C-C98C9596463C}" type="slidenum">
              <a:rPr lang="en-US" b="1" smtClean="0"/>
              <a:pPr/>
              <a:t>‹#›</a:t>
            </a:fld>
            <a:r>
              <a:rPr lang="en-US" dirty="0"/>
              <a:t>/33</a:t>
            </a:r>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77AFD9BB-50FC-43BB-96E2-0E9A8BF0B414}" type="datetime1">
              <a:rPr lang="en-US" smtClean="0"/>
              <a:t>2/26/2021</a:t>
            </a:fld>
            <a:endParaRPr lang="en-US" dirty="0"/>
          </a:p>
        </p:txBody>
      </p:sp>
      <p:sp>
        <p:nvSpPr>
          <p:cNvPr id="14" name="Footer Placeholder 4">
            <a:extLst>
              <a:ext uri="{FF2B5EF4-FFF2-40B4-BE49-F238E27FC236}">
                <a16:creationId xmlns:a16="http://schemas.microsoft.com/office/drawing/2014/main" id="{F20DF01A-9135-4072-8FB0-4BCCCDE0E0CE}"/>
              </a:ext>
            </a:extLst>
          </p:cNvPr>
          <p:cNvSpPr>
            <a:spLocks noGrp="1"/>
          </p:cNvSpPr>
          <p:nvPr>
            <p:ph type="ftr" sz="quarter" idx="3"/>
          </p:nvPr>
        </p:nvSpPr>
        <p:spPr>
          <a:xfrm>
            <a:off x="581191" y="6545482"/>
            <a:ext cx="11029615" cy="24355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lvl1pPr algn="l">
              <a:defRPr sz="900" cap="none" baseline="0">
                <a:solidFill>
                  <a:schemeClr val="tx1">
                    <a:lumMod val="75000"/>
                    <a:lumOff val="25000"/>
                  </a:schemeClr>
                </a:solidFill>
              </a:defRPr>
            </a:lvl1pPr>
          </a:lstStyle>
          <a:p>
            <a:endParaRPr lang="en-US" dirty="0">
              <a:solidFill>
                <a:schemeClr val="tx1">
                  <a:lumMod val="65000"/>
                  <a:lumOff val="35000"/>
                </a:schemeClr>
              </a:solidFill>
            </a:endParaRPr>
          </a:p>
        </p:txBody>
      </p:sp>
      <p:sp>
        <p:nvSpPr>
          <p:cNvPr id="17" name="Slide Number Placeholder 5">
            <a:extLst>
              <a:ext uri="{FF2B5EF4-FFF2-40B4-BE49-F238E27FC236}">
                <a16:creationId xmlns:a16="http://schemas.microsoft.com/office/drawing/2014/main" id="{54B423A7-99FB-42B4-BE34-3D60EF9BC12B}"/>
              </a:ext>
            </a:extLst>
          </p:cNvPr>
          <p:cNvSpPr>
            <a:spLocks noGrp="1"/>
          </p:cNvSpPr>
          <p:nvPr>
            <p:ph type="sldNum" sz="quarter" idx="4"/>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3">
                    <a:lumMod val="75000"/>
                  </a:schemeClr>
                </a:solidFill>
                <a:latin typeface="Arial" panose="020B0604020202020204" pitchFamily="34" charset="0"/>
                <a:cs typeface="Arial" panose="020B0604020202020204" pitchFamily="34" charset="0"/>
              </a:defRPr>
            </a:lvl1pPr>
          </a:lstStyle>
          <a:p>
            <a:fld id="{3A98EE3D-8CD1-4C3F-BD1C-C98C9596463C}" type="slidenum">
              <a:rPr lang="en-US" b="1" smtClean="0"/>
              <a:pPr/>
              <a:t>‹#›</a:t>
            </a:fld>
            <a:r>
              <a:rPr lang="en-US" dirty="0"/>
              <a:t>/33</a:t>
            </a:r>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8EEECD6B-BE42-487D-A225-2B0C5A8CE3D1}" type="datetime1">
              <a:rPr lang="en-US" smtClean="0"/>
              <a:t>2/26/2021</a:t>
            </a:fld>
            <a:endParaRPr lang="en-US"/>
          </a:p>
        </p:txBody>
      </p:sp>
      <p:sp>
        <p:nvSpPr>
          <p:cNvPr id="12" name="Slide Number Placeholder 5">
            <a:extLst>
              <a:ext uri="{FF2B5EF4-FFF2-40B4-BE49-F238E27FC236}">
                <a16:creationId xmlns:a16="http://schemas.microsoft.com/office/drawing/2014/main" id="{13831C3B-D818-4C4A-A86B-61CF93E9C634}"/>
              </a:ext>
            </a:extLst>
          </p:cNvPr>
          <p:cNvSpPr>
            <a:spLocks noGrp="1"/>
          </p:cNvSpPr>
          <p:nvPr>
            <p:ph type="sldNum" sz="quarter" idx="4"/>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3">
                    <a:lumMod val="75000"/>
                  </a:schemeClr>
                </a:solidFill>
                <a:latin typeface="Arial" panose="020B0604020202020204" pitchFamily="34" charset="0"/>
                <a:cs typeface="Arial" panose="020B0604020202020204" pitchFamily="34" charset="0"/>
              </a:defRPr>
            </a:lvl1pPr>
          </a:lstStyle>
          <a:p>
            <a:fld id="{3A98EE3D-8CD1-4C3F-BD1C-C98C9596463C}" type="slidenum">
              <a:rPr lang="en-US" b="1" smtClean="0"/>
              <a:pPr/>
              <a:t>‹#›</a:t>
            </a:fld>
            <a:r>
              <a:rPr lang="en-US" dirty="0"/>
              <a:t>/81</a:t>
            </a:r>
          </a:p>
        </p:txBody>
      </p:sp>
    </p:spTree>
    <p:extLst>
      <p:ext uri="{BB962C8B-B14F-4D97-AF65-F5344CB8AC3E}">
        <p14:creationId xmlns:p14="http://schemas.microsoft.com/office/powerpoint/2010/main" val="2551499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81192" y="2340864"/>
            <a:ext cx="11029615" cy="3634486"/>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F6DA74A6-611F-4136-9852-A0C9F38804D0}" type="datetime1">
              <a:rPr lang="en-US" smtClean="0"/>
              <a:t>2/26/2021</a:t>
            </a:fld>
            <a:endParaRPr lang="en-US"/>
          </a:p>
        </p:txBody>
      </p:sp>
      <p:sp>
        <p:nvSpPr>
          <p:cNvPr id="13" name="Footer Placeholder 4">
            <a:extLst>
              <a:ext uri="{FF2B5EF4-FFF2-40B4-BE49-F238E27FC236}">
                <a16:creationId xmlns:a16="http://schemas.microsoft.com/office/drawing/2014/main" id="{212D0D69-6744-4C8D-88FF-F99DD361CFE9}"/>
              </a:ext>
            </a:extLst>
          </p:cNvPr>
          <p:cNvSpPr>
            <a:spLocks noGrp="1"/>
          </p:cNvSpPr>
          <p:nvPr>
            <p:ph type="ftr" sz="quarter" idx="3"/>
          </p:nvPr>
        </p:nvSpPr>
        <p:spPr>
          <a:xfrm>
            <a:off x="581191" y="6545482"/>
            <a:ext cx="11029615" cy="24355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lvl1pPr algn="l">
              <a:defRPr sz="900" cap="none" baseline="0">
                <a:solidFill>
                  <a:schemeClr val="tx1">
                    <a:lumMod val="75000"/>
                    <a:lumOff val="25000"/>
                  </a:schemeClr>
                </a:solidFill>
              </a:defRPr>
            </a:lvl1pPr>
          </a:lstStyle>
          <a:p>
            <a:endParaRPr lang="en-US" dirty="0">
              <a:solidFill>
                <a:schemeClr val="tx1">
                  <a:lumMod val="65000"/>
                  <a:lumOff val="35000"/>
                </a:schemeClr>
              </a:solidFill>
            </a:endParaRPr>
          </a:p>
        </p:txBody>
      </p:sp>
      <p:sp>
        <p:nvSpPr>
          <p:cNvPr id="16" name="Slide Number Placeholder 5">
            <a:extLst>
              <a:ext uri="{FF2B5EF4-FFF2-40B4-BE49-F238E27FC236}">
                <a16:creationId xmlns:a16="http://schemas.microsoft.com/office/drawing/2014/main" id="{1E363C04-074B-498A-9FCF-319103032B05}"/>
              </a:ext>
            </a:extLst>
          </p:cNvPr>
          <p:cNvSpPr>
            <a:spLocks noGrp="1"/>
          </p:cNvSpPr>
          <p:nvPr>
            <p:ph type="sldNum" sz="quarter" idx="4"/>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3">
                    <a:lumMod val="75000"/>
                  </a:schemeClr>
                </a:solidFill>
                <a:latin typeface="Arial" panose="020B0604020202020204" pitchFamily="34" charset="0"/>
                <a:cs typeface="Arial" panose="020B0604020202020204" pitchFamily="34" charset="0"/>
              </a:defRPr>
            </a:lvl1pPr>
          </a:lstStyle>
          <a:p>
            <a:fld id="{3A98EE3D-8CD1-4C3F-BD1C-C98C9596463C}" type="slidenum">
              <a:rPr lang="en-US" b="1" smtClean="0"/>
              <a:pPr/>
              <a:t>‹#›</a:t>
            </a:fld>
            <a:r>
              <a:rPr lang="en-US" dirty="0"/>
              <a:t>/81</a:t>
            </a:r>
          </a:p>
        </p:txBody>
      </p:sp>
    </p:spTree>
    <p:extLst>
      <p:ext uri="{BB962C8B-B14F-4D97-AF65-F5344CB8AC3E}">
        <p14:creationId xmlns:p14="http://schemas.microsoft.com/office/powerpoint/2010/main" val="4034935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CD4FD4A4-FFBD-4F7A-A6AD-A643B62458F9}" type="datetime1">
              <a:rPr lang="en-US" smtClean="0"/>
              <a:t>2/26/2021</a:t>
            </a:fld>
            <a:endParaRPr lang="en-US"/>
          </a:p>
        </p:txBody>
      </p:sp>
      <p:sp>
        <p:nvSpPr>
          <p:cNvPr id="11" name="Footer Placeholder 4">
            <a:extLst>
              <a:ext uri="{FF2B5EF4-FFF2-40B4-BE49-F238E27FC236}">
                <a16:creationId xmlns:a16="http://schemas.microsoft.com/office/drawing/2014/main" id="{CB6F9347-CDFD-48A0-9FF6-A38E4FE43C52}"/>
              </a:ext>
            </a:extLst>
          </p:cNvPr>
          <p:cNvSpPr>
            <a:spLocks noGrp="1"/>
          </p:cNvSpPr>
          <p:nvPr>
            <p:ph type="ftr" sz="quarter" idx="3"/>
          </p:nvPr>
        </p:nvSpPr>
        <p:spPr>
          <a:xfrm>
            <a:off x="581191" y="6545482"/>
            <a:ext cx="11029615" cy="24355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lvl1pPr algn="l">
              <a:defRPr sz="900" cap="none" baseline="0">
                <a:solidFill>
                  <a:schemeClr val="tx1">
                    <a:lumMod val="75000"/>
                    <a:lumOff val="25000"/>
                  </a:schemeClr>
                </a:solidFill>
              </a:defRPr>
            </a:lvl1pPr>
          </a:lstStyle>
          <a:p>
            <a:endParaRPr lang="en-US">
              <a:solidFill>
                <a:schemeClr val="tx1">
                  <a:lumMod val="65000"/>
                  <a:lumOff val="35000"/>
                </a:schemeClr>
              </a:solidFill>
            </a:endParaRPr>
          </a:p>
        </p:txBody>
      </p:sp>
      <p:sp>
        <p:nvSpPr>
          <p:cNvPr id="14" name="Slide Number Placeholder 5">
            <a:extLst>
              <a:ext uri="{FF2B5EF4-FFF2-40B4-BE49-F238E27FC236}">
                <a16:creationId xmlns:a16="http://schemas.microsoft.com/office/drawing/2014/main" id="{0D04DAA1-2437-4850-A699-712A7CF40678}"/>
              </a:ext>
            </a:extLst>
          </p:cNvPr>
          <p:cNvSpPr>
            <a:spLocks noGrp="1"/>
          </p:cNvSpPr>
          <p:nvPr>
            <p:ph type="sldNum" sz="quarter" idx="4"/>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3">
                    <a:lumMod val="75000"/>
                  </a:schemeClr>
                </a:solidFill>
                <a:latin typeface="Arial" panose="020B0604020202020204" pitchFamily="34" charset="0"/>
                <a:cs typeface="Arial" panose="020B0604020202020204" pitchFamily="34" charset="0"/>
              </a:defRPr>
            </a:lvl1pPr>
          </a:lstStyle>
          <a:p>
            <a:fld id="{3A98EE3D-8CD1-4C3F-BD1C-C98C9596463C}" type="slidenum">
              <a:rPr lang="en-US" b="1" smtClean="0"/>
              <a:pPr/>
              <a:t>‹#›</a:t>
            </a:fld>
            <a:r>
              <a:rPr lang="en-US" dirty="0"/>
              <a:t>/81</a:t>
            </a:r>
          </a:p>
        </p:txBody>
      </p:sp>
    </p:spTree>
    <p:extLst>
      <p:ext uri="{BB962C8B-B14F-4D97-AF65-F5344CB8AC3E}">
        <p14:creationId xmlns:p14="http://schemas.microsoft.com/office/powerpoint/2010/main" val="1801935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43F311-A292-4A12-9490-A98D9C141215}" type="datetime1">
              <a:rPr lang="en-US" smtClean="0"/>
              <a:t>2/26/2021</a:t>
            </a:fld>
            <a:endParaRPr lang="en-US"/>
          </a:p>
        </p:txBody>
      </p:sp>
      <p:sp>
        <p:nvSpPr>
          <p:cNvPr id="8" name="Footer Placeholder 4">
            <a:extLst>
              <a:ext uri="{FF2B5EF4-FFF2-40B4-BE49-F238E27FC236}">
                <a16:creationId xmlns:a16="http://schemas.microsoft.com/office/drawing/2014/main" id="{96ACCA6B-1F30-4B37-BAB2-E7B26C619493}"/>
              </a:ext>
            </a:extLst>
          </p:cNvPr>
          <p:cNvSpPr>
            <a:spLocks noGrp="1"/>
          </p:cNvSpPr>
          <p:nvPr>
            <p:ph type="ftr" sz="quarter" idx="3"/>
          </p:nvPr>
        </p:nvSpPr>
        <p:spPr>
          <a:xfrm>
            <a:off x="581191" y="6545482"/>
            <a:ext cx="11029615" cy="24355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lvl1pPr algn="l">
              <a:defRPr sz="900" cap="none" baseline="0">
                <a:solidFill>
                  <a:schemeClr val="tx1">
                    <a:lumMod val="75000"/>
                    <a:lumOff val="25000"/>
                  </a:schemeClr>
                </a:solidFill>
              </a:defRPr>
            </a:lvl1pPr>
          </a:lstStyle>
          <a:p>
            <a:endParaRPr lang="en-US">
              <a:solidFill>
                <a:schemeClr val="tx1">
                  <a:lumMod val="65000"/>
                  <a:lumOff val="35000"/>
                </a:schemeClr>
              </a:solidFill>
            </a:endParaRPr>
          </a:p>
        </p:txBody>
      </p:sp>
      <p:sp>
        <p:nvSpPr>
          <p:cNvPr id="11" name="Slide Number Placeholder 5">
            <a:extLst>
              <a:ext uri="{FF2B5EF4-FFF2-40B4-BE49-F238E27FC236}">
                <a16:creationId xmlns:a16="http://schemas.microsoft.com/office/drawing/2014/main" id="{8049BEC2-9721-4C7C-AC36-80D23EA6AF68}"/>
              </a:ext>
            </a:extLst>
          </p:cNvPr>
          <p:cNvSpPr>
            <a:spLocks noGrp="1"/>
          </p:cNvSpPr>
          <p:nvPr>
            <p:ph type="sldNum" sz="quarter" idx="4"/>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3">
                    <a:lumMod val="75000"/>
                  </a:schemeClr>
                </a:solidFill>
                <a:latin typeface="Arial" panose="020B0604020202020204" pitchFamily="34" charset="0"/>
                <a:cs typeface="Arial" panose="020B0604020202020204" pitchFamily="34" charset="0"/>
              </a:defRPr>
            </a:lvl1pPr>
          </a:lstStyle>
          <a:p>
            <a:fld id="{3A98EE3D-8CD1-4C3F-BD1C-C98C9596463C}" type="slidenum">
              <a:rPr lang="en-US" b="1" smtClean="0"/>
              <a:pPr/>
              <a:t>‹#›</a:t>
            </a:fld>
            <a:r>
              <a:rPr lang="en-US" dirty="0"/>
              <a:t>/81</a:t>
            </a:r>
          </a:p>
        </p:txBody>
      </p:sp>
    </p:spTree>
    <p:extLst>
      <p:ext uri="{BB962C8B-B14F-4D97-AF65-F5344CB8AC3E}">
        <p14:creationId xmlns:p14="http://schemas.microsoft.com/office/powerpoint/2010/main" val="376424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069103-00A9-4903-9F2A-7A9E79B17311}" type="datetime1">
              <a:rPr lang="en-US" smtClean="0"/>
              <a:t>2/26/2021</a:t>
            </a:fld>
            <a:endParaRPr lang="en-US"/>
          </a:p>
        </p:txBody>
      </p:sp>
      <p:sp>
        <p:nvSpPr>
          <p:cNvPr id="10" name="Footer Placeholder 4">
            <a:extLst>
              <a:ext uri="{FF2B5EF4-FFF2-40B4-BE49-F238E27FC236}">
                <a16:creationId xmlns:a16="http://schemas.microsoft.com/office/drawing/2014/main" id="{E91DF57C-1128-4B5A-BAF5-2EC1706568FC}"/>
              </a:ext>
            </a:extLst>
          </p:cNvPr>
          <p:cNvSpPr>
            <a:spLocks noGrp="1"/>
          </p:cNvSpPr>
          <p:nvPr>
            <p:ph type="ftr" sz="quarter" idx="11"/>
          </p:nvPr>
        </p:nvSpPr>
        <p:spPr>
          <a:xfrm>
            <a:off x="581191" y="6545482"/>
            <a:ext cx="11029615" cy="24355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lvl1pPr algn="l">
              <a:defRPr sz="900" cap="none" baseline="0">
                <a:solidFill>
                  <a:schemeClr val="tx1">
                    <a:lumMod val="75000"/>
                    <a:lumOff val="25000"/>
                  </a:schemeClr>
                </a:solidFill>
              </a:defRPr>
            </a:lvl1pPr>
          </a:lstStyle>
          <a:p>
            <a:endParaRPr lang="en-US">
              <a:solidFill>
                <a:schemeClr val="tx1">
                  <a:lumMod val="65000"/>
                  <a:lumOff val="35000"/>
                </a:schemeClr>
              </a:solidFill>
            </a:endParaRPr>
          </a:p>
        </p:txBody>
      </p:sp>
      <p:sp>
        <p:nvSpPr>
          <p:cNvPr id="14" name="Slide Number Placeholder 5">
            <a:extLst>
              <a:ext uri="{FF2B5EF4-FFF2-40B4-BE49-F238E27FC236}">
                <a16:creationId xmlns:a16="http://schemas.microsoft.com/office/drawing/2014/main" id="{FA12EB62-D225-4008-9966-FF2B57F631DA}"/>
              </a:ext>
            </a:extLst>
          </p:cNvPr>
          <p:cNvSpPr>
            <a:spLocks noGrp="1"/>
          </p:cNvSpPr>
          <p:nvPr>
            <p:ph type="sldNum" sz="quarter" idx="12"/>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3">
                    <a:lumMod val="75000"/>
                  </a:schemeClr>
                </a:solidFill>
                <a:latin typeface="Arial" panose="020B0604020202020204" pitchFamily="34" charset="0"/>
                <a:cs typeface="Arial" panose="020B0604020202020204" pitchFamily="34" charset="0"/>
              </a:defRPr>
            </a:lvl1pPr>
          </a:lstStyle>
          <a:p>
            <a:fld id="{3A98EE3D-8CD1-4C3F-BD1C-C98C9596463C}" type="slidenum">
              <a:rPr lang="en-US" b="1" smtClean="0"/>
              <a:pPr/>
              <a:t>‹#›</a:t>
            </a:fld>
            <a:r>
              <a:rPr lang="en-US" dirty="0"/>
              <a:t>/81</a:t>
            </a:r>
          </a:p>
        </p:txBody>
      </p:sp>
    </p:spTree>
    <p:extLst>
      <p:ext uri="{BB962C8B-B14F-4D97-AF65-F5344CB8AC3E}">
        <p14:creationId xmlns:p14="http://schemas.microsoft.com/office/powerpoint/2010/main" val="24654053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87ADD6-B795-4844-867E-CF05BDEB51C4}" type="datetime1">
              <a:rPr lang="en-US" smtClean="0"/>
              <a:t>2/26/2021</a:t>
            </a:fld>
            <a:endParaRPr lang="en-US"/>
          </a:p>
        </p:txBody>
      </p:sp>
      <p:sp>
        <p:nvSpPr>
          <p:cNvPr id="6" name="Footer Placeholder 4">
            <a:extLst>
              <a:ext uri="{FF2B5EF4-FFF2-40B4-BE49-F238E27FC236}">
                <a16:creationId xmlns:a16="http://schemas.microsoft.com/office/drawing/2014/main" id="{B7BC82C7-A553-4007-938E-2C9872177492}"/>
              </a:ext>
            </a:extLst>
          </p:cNvPr>
          <p:cNvSpPr>
            <a:spLocks noGrp="1"/>
          </p:cNvSpPr>
          <p:nvPr>
            <p:ph type="ftr" sz="quarter" idx="3"/>
          </p:nvPr>
        </p:nvSpPr>
        <p:spPr>
          <a:xfrm>
            <a:off x="581191" y="6545482"/>
            <a:ext cx="11029615" cy="24355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lvl1pPr algn="l">
              <a:defRPr sz="900" cap="none" baseline="0">
                <a:solidFill>
                  <a:schemeClr val="tx1">
                    <a:lumMod val="75000"/>
                    <a:lumOff val="25000"/>
                  </a:schemeClr>
                </a:solidFill>
              </a:defRPr>
            </a:lvl1pPr>
          </a:lstStyle>
          <a:p>
            <a:endParaRPr lang="en-US">
              <a:solidFill>
                <a:schemeClr val="tx1">
                  <a:lumMod val="65000"/>
                  <a:lumOff val="35000"/>
                </a:schemeClr>
              </a:solidFill>
            </a:endParaRPr>
          </a:p>
        </p:txBody>
      </p:sp>
      <p:sp>
        <p:nvSpPr>
          <p:cNvPr id="10" name="Slide Number Placeholder 5">
            <a:extLst>
              <a:ext uri="{FF2B5EF4-FFF2-40B4-BE49-F238E27FC236}">
                <a16:creationId xmlns:a16="http://schemas.microsoft.com/office/drawing/2014/main" id="{477A0EB4-A03F-4AF8-BF61-5BE3BAF52C94}"/>
              </a:ext>
            </a:extLst>
          </p:cNvPr>
          <p:cNvSpPr>
            <a:spLocks noGrp="1"/>
          </p:cNvSpPr>
          <p:nvPr>
            <p:ph type="sldNum" sz="quarter" idx="4"/>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3">
                    <a:lumMod val="75000"/>
                  </a:schemeClr>
                </a:solidFill>
                <a:latin typeface="Arial" panose="020B0604020202020204" pitchFamily="34" charset="0"/>
                <a:cs typeface="Arial" panose="020B0604020202020204" pitchFamily="34" charset="0"/>
              </a:defRPr>
            </a:lvl1pPr>
          </a:lstStyle>
          <a:p>
            <a:fld id="{3A98EE3D-8CD1-4C3F-BD1C-C98C9596463C}" type="slidenum">
              <a:rPr lang="en-US" b="1" smtClean="0"/>
              <a:pPr/>
              <a:t>‹#›</a:t>
            </a:fld>
            <a:r>
              <a:rPr lang="en-US" dirty="0"/>
              <a:t>/81</a:t>
            </a:r>
          </a:p>
        </p:txBody>
      </p:sp>
    </p:spTree>
    <p:extLst>
      <p:ext uri="{BB962C8B-B14F-4D97-AF65-F5344CB8AC3E}">
        <p14:creationId xmlns:p14="http://schemas.microsoft.com/office/powerpoint/2010/main" val="41539027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72B213-31A8-45E5-AFA2-10D1000D6670}" type="datetime1">
              <a:rPr lang="en-US" smtClean="0"/>
              <a:t>2/26/2021</a:t>
            </a:fld>
            <a:endParaRPr lang="en-US"/>
          </a:p>
        </p:txBody>
      </p:sp>
      <p:sp>
        <p:nvSpPr>
          <p:cNvPr id="5" name="Footer Placeholder 4">
            <a:extLst>
              <a:ext uri="{FF2B5EF4-FFF2-40B4-BE49-F238E27FC236}">
                <a16:creationId xmlns:a16="http://schemas.microsoft.com/office/drawing/2014/main" id="{32EEBBB1-11D8-4156-B203-B7046895EEA7}"/>
              </a:ext>
            </a:extLst>
          </p:cNvPr>
          <p:cNvSpPr>
            <a:spLocks noGrp="1"/>
          </p:cNvSpPr>
          <p:nvPr>
            <p:ph type="ftr" sz="quarter" idx="3"/>
          </p:nvPr>
        </p:nvSpPr>
        <p:spPr>
          <a:xfrm>
            <a:off x="581191" y="6545482"/>
            <a:ext cx="11029615" cy="24355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lvl1pPr algn="l">
              <a:defRPr sz="900" cap="none" baseline="0">
                <a:solidFill>
                  <a:schemeClr val="tx1">
                    <a:lumMod val="75000"/>
                    <a:lumOff val="25000"/>
                  </a:schemeClr>
                </a:solidFill>
              </a:defRPr>
            </a:lvl1pPr>
          </a:lstStyle>
          <a:p>
            <a:endParaRPr lang="en-US">
              <a:solidFill>
                <a:schemeClr val="tx1">
                  <a:lumMod val="65000"/>
                  <a:lumOff val="35000"/>
                </a:schemeClr>
              </a:solidFill>
            </a:endParaRPr>
          </a:p>
        </p:txBody>
      </p:sp>
      <p:sp>
        <p:nvSpPr>
          <p:cNvPr id="8" name="Slide Number Placeholder 5">
            <a:extLst>
              <a:ext uri="{FF2B5EF4-FFF2-40B4-BE49-F238E27FC236}">
                <a16:creationId xmlns:a16="http://schemas.microsoft.com/office/drawing/2014/main" id="{C9A89CFC-4044-4933-9E15-91AFC2DE3660}"/>
              </a:ext>
            </a:extLst>
          </p:cNvPr>
          <p:cNvSpPr>
            <a:spLocks noGrp="1"/>
          </p:cNvSpPr>
          <p:nvPr>
            <p:ph type="sldNum" sz="quarter" idx="4"/>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3">
                    <a:lumMod val="75000"/>
                  </a:schemeClr>
                </a:solidFill>
                <a:latin typeface="Arial" panose="020B0604020202020204" pitchFamily="34" charset="0"/>
                <a:cs typeface="Arial" panose="020B0604020202020204" pitchFamily="34" charset="0"/>
              </a:defRPr>
            </a:lvl1pPr>
          </a:lstStyle>
          <a:p>
            <a:fld id="{3A98EE3D-8CD1-4C3F-BD1C-C98C9596463C}" type="slidenum">
              <a:rPr lang="en-US" b="1" smtClean="0"/>
              <a:pPr/>
              <a:t>‹#›</a:t>
            </a:fld>
            <a:r>
              <a:rPr lang="en-US" dirty="0"/>
              <a:t>/81</a:t>
            </a:r>
          </a:p>
        </p:txBody>
      </p:sp>
    </p:spTree>
    <p:extLst>
      <p:ext uri="{BB962C8B-B14F-4D97-AF65-F5344CB8AC3E}">
        <p14:creationId xmlns:p14="http://schemas.microsoft.com/office/powerpoint/2010/main" val="4826114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844076" y="5009116"/>
            <a:ext cx="2844799" cy="365125"/>
          </a:xfrm>
        </p:spPr>
        <p:txBody>
          <a:bodyPr/>
          <a:lstStyle/>
          <a:p>
            <a:fld id="{038ADC92-ED2D-42BF-832B-493E1B014633}" type="datetime1">
              <a:rPr lang="en-US" smtClean="0"/>
              <a:t>2/26/2021</a:t>
            </a:fld>
            <a:endParaRPr lang="en-US"/>
          </a:p>
        </p:txBody>
      </p:sp>
      <p:sp>
        <p:nvSpPr>
          <p:cNvPr id="18" name="Footer Placeholder 4">
            <a:extLst>
              <a:ext uri="{FF2B5EF4-FFF2-40B4-BE49-F238E27FC236}">
                <a16:creationId xmlns:a16="http://schemas.microsoft.com/office/drawing/2014/main" id="{150F8219-FED8-49D8-8603-32DA790BC7F5}"/>
              </a:ext>
            </a:extLst>
          </p:cNvPr>
          <p:cNvSpPr>
            <a:spLocks noGrp="1"/>
          </p:cNvSpPr>
          <p:nvPr>
            <p:ph type="ftr" sz="quarter" idx="3"/>
          </p:nvPr>
        </p:nvSpPr>
        <p:spPr>
          <a:xfrm>
            <a:off x="581191" y="6545482"/>
            <a:ext cx="11029615" cy="24355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lvl1pPr algn="l">
              <a:defRPr sz="900" cap="none" baseline="0">
                <a:solidFill>
                  <a:schemeClr val="tx1">
                    <a:lumMod val="75000"/>
                    <a:lumOff val="25000"/>
                  </a:schemeClr>
                </a:solidFill>
              </a:defRPr>
            </a:lvl1pPr>
          </a:lstStyle>
          <a:p>
            <a:endParaRPr lang="en-US">
              <a:solidFill>
                <a:schemeClr val="tx1">
                  <a:lumMod val="65000"/>
                  <a:lumOff val="35000"/>
                </a:schemeClr>
              </a:solidFill>
            </a:endParaRPr>
          </a:p>
        </p:txBody>
      </p:sp>
      <p:sp>
        <p:nvSpPr>
          <p:cNvPr id="22" name="Slide Number Placeholder 5">
            <a:extLst>
              <a:ext uri="{FF2B5EF4-FFF2-40B4-BE49-F238E27FC236}">
                <a16:creationId xmlns:a16="http://schemas.microsoft.com/office/drawing/2014/main" id="{1C5FCC50-CA3E-4E6F-9836-208911081240}"/>
              </a:ext>
            </a:extLst>
          </p:cNvPr>
          <p:cNvSpPr>
            <a:spLocks noGrp="1"/>
          </p:cNvSpPr>
          <p:nvPr>
            <p:ph type="sldNum" sz="quarter" idx="4"/>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3">
                    <a:lumMod val="75000"/>
                  </a:schemeClr>
                </a:solidFill>
                <a:latin typeface="Arial" panose="020B0604020202020204" pitchFamily="34" charset="0"/>
                <a:cs typeface="Arial" panose="020B0604020202020204" pitchFamily="34" charset="0"/>
              </a:defRPr>
            </a:lvl1pPr>
          </a:lstStyle>
          <a:p>
            <a:fld id="{3A98EE3D-8CD1-4C3F-BD1C-C98C9596463C}" type="slidenum">
              <a:rPr lang="en-US" b="1" smtClean="0"/>
              <a:pPr/>
              <a:t>‹#›</a:t>
            </a:fld>
            <a:r>
              <a:rPr lang="en-US" dirty="0"/>
              <a:t>/81</a:t>
            </a:r>
          </a:p>
        </p:txBody>
      </p:sp>
    </p:spTree>
    <p:extLst>
      <p:ext uri="{BB962C8B-B14F-4D97-AF65-F5344CB8AC3E}">
        <p14:creationId xmlns:p14="http://schemas.microsoft.com/office/powerpoint/2010/main" val="2741330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81192" y="2340864"/>
            <a:ext cx="11029615" cy="3634486"/>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4BD252CD-BE68-42B8-819B-E6D11BEBE74C}" type="datetime1">
              <a:rPr lang="en-US" smtClean="0"/>
              <a:t>2/26/2021</a:t>
            </a:fld>
            <a:endParaRPr lang="en-US" dirty="0"/>
          </a:p>
        </p:txBody>
      </p:sp>
      <p:sp>
        <p:nvSpPr>
          <p:cNvPr id="13" name="Footer Placeholder 4">
            <a:extLst>
              <a:ext uri="{FF2B5EF4-FFF2-40B4-BE49-F238E27FC236}">
                <a16:creationId xmlns:a16="http://schemas.microsoft.com/office/drawing/2014/main" id="{212D0D69-6744-4C8D-88FF-F99DD361CFE9}"/>
              </a:ext>
            </a:extLst>
          </p:cNvPr>
          <p:cNvSpPr>
            <a:spLocks noGrp="1"/>
          </p:cNvSpPr>
          <p:nvPr>
            <p:ph type="ftr" sz="quarter" idx="3"/>
          </p:nvPr>
        </p:nvSpPr>
        <p:spPr>
          <a:xfrm>
            <a:off x="581191" y="6545482"/>
            <a:ext cx="11029615" cy="24355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lvl1pPr algn="l">
              <a:defRPr sz="900" cap="none" baseline="0">
                <a:solidFill>
                  <a:schemeClr val="tx1">
                    <a:lumMod val="75000"/>
                    <a:lumOff val="25000"/>
                  </a:schemeClr>
                </a:solidFill>
              </a:defRPr>
            </a:lvl1pPr>
          </a:lstStyle>
          <a:p>
            <a:endParaRPr lang="en-US" dirty="0">
              <a:solidFill>
                <a:schemeClr val="tx1">
                  <a:lumMod val="65000"/>
                  <a:lumOff val="35000"/>
                </a:schemeClr>
              </a:solidFill>
            </a:endParaRPr>
          </a:p>
        </p:txBody>
      </p:sp>
      <p:sp>
        <p:nvSpPr>
          <p:cNvPr id="16" name="Slide Number Placeholder 5">
            <a:extLst>
              <a:ext uri="{FF2B5EF4-FFF2-40B4-BE49-F238E27FC236}">
                <a16:creationId xmlns:a16="http://schemas.microsoft.com/office/drawing/2014/main" id="{1E363C04-074B-498A-9FCF-319103032B05}"/>
              </a:ext>
            </a:extLst>
          </p:cNvPr>
          <p:cNvSpPr>
            <a:spLocks noGrp="1"/>
          </p:cNvSpPr>
          <p:nvPr>
            <p:ph type="sldNum" sz="quarter" idx="4"/>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3">
                    <a:lumMod val="75000"/>
                  </a:schemeClr>
                </a:solidFill>
                <a:latin typeface="Arial" panose="020B0604020202020204" pitchFamily="34" charset="0"/>
                <a:cs typeface="Arial" panose="020B0604020202020204" pitchFamily="34" charset="0"/>
              </a:defRPr>
            </a:lvl1pPr>
          </a:lstStyle>
          <a:p>
            <a:fld id="{3A98EE3D-8CD1-4C3F-BD1C-C98C9596463C}" type="slidenum">
              <a:rPr lang="en-US" b="1" smtClean="0"/>
              <a:pPr/>
              <a:t>‹#›</a:t>
            </a:fld>
            <a:r>
              <a:rPr lang="en-US" dirty="0"/>
              <a:t>/33</a:t>
            </a:r>
          </a:p>
        </p:txBody>
      </p:sp>
    </p:spTree>
    <p:extLst>
      <p:ext uri="{BB962C8B-B14F-4D97-AF65-F5344CB8AC3E}">
        <p14:creationId xmlns:p14="http://schemas.microsoft.com/office/powerpoint/2010/main" val="852443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C6779D-D1C8-4E4D-A0DE-3CD5524B23AB}" type="datetime1">
              <a:rPr lang="en-US" smtClean="0"/>
              <a:t>2/26/2021</a:t>
            </a:fld>
            <a:endParaRPr lang="en-US"/>
          </a:p>
        </p:txBody>
      </p:sp>
      <p:sp>
        <p:nvSpPr>
          <p:cNvPr id="8" name="Footer Placeholder 4">
            <a:extLst>
              <a:ext uri="{FF2B5EF4-FFF2-40B4-BE49-F238E27FC236}">
                <a16:creationId xmlns:a16="http://schemas.microsoft.com/office/drawing/2014/main" id="{6127DCC8-C1C0-4B6B-8F02-EF327F08097B}"/>
              </a:ext>
            </a:extLst>
          </p:cNvPr>
          <p:cNvSpPr>
            <a:spLocks noGrp="1"/>
          </p:cNvSpPr>
          <p:nvPr>
            <p:ph type="ftr" sz="quarter" idx="3"/>
          </p:nvPr>
        </p:nvSpPr>
        <p:spPr>
          <a:xfrm>
            <a:off x="581191" y="6545482"/>
            <a:ext cx="11029615" cy="24355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lvl1pPr algn="l">
              <a:defRPr sz="900" cap="none" baseline="0">
                <a:solidFill>
                  <a:schemeClr val="tx1">
                    <a:lumMod val="75000"/>
                    <a:lumOff val="25000"/>
                  </a:schemeClr>
                </a:solidFill>
              </a:defRPr>
            </a:lvl1pPr>
          </a:lstStyle>
          <a:p>
            <a:endParaRPr lang="en-US">
              <a:solidFill>
                <a:schemeClr val="tx1">
                  <a:lumMod val="65000"/>
                  <a:lumOff val="35000"/>
                </a:schemeClr>
              </a:solidFill>
            </a:endParaRPr>
          </a:p>
        </p:txBody>
      </p:sp>
      <p:sp>
        <p:nvSpPr>
          <p:cNvPr id="11" name="Slide Number Placeholder 5">
            <a:extLst>
              <a:ext uri="{FF2B5EF4-FFF2-40B4-BE49-F238E27FC236}">
                <a16:creationId xmlns:a16="http://schemas.microsoft.com/office/drawing/2014/main" id="{9D452CE4-3BE8-4D4A-9EA6-188969AA9983}"/>
              </a:ext>
            </a:extLst>
          </p:cNvPr>
          <p:cNvSpPr>
            <a:spLocks noGrp="1"/>
          </p:cNvSpPr>
          <p:nvPr>
            <p:ph type="sldNum" sz="quarter" idx="4"/>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3">
                    <a:lumMod val="75000"/>
                  </a:schemeClr>
                </a:solidFill>
                <a:latin typeface="Arial" panose="020B0604020202020204" pitchFamily="34" charset="0"/>
                <a:cs typeface="Arial" panose="020B0604020202020204" pitchFamily="34" charset="0"/>
              </a:defRPr>
            </a:lvl1pPr>
          </a:lstStyle>
          <a:p>
            <a:fld id="{3A98EE3D-8CD1-4C3F-BD1C-C98C9596463C}" type="slidenum">
              <a:rPr lang="en-US" b="1" smtClean="0"/>
              <a:pPr/>
              <a:t>‹#›</a:t>
            </a:fld>
            <a:r>
              <a:rPr lang="en-US" dirty="0"/>
              <a:t>/81</a:t>
            </a:r>
          </a:p>
        </p:txBody>
      </p:sp>
    </p:spTree>
    <p:extLst>
      <p:ext uri="{BB962C8B-B14F-4D97-AF65-F5344CB8AC3E}">
        <p14:creationId xmlns:p14="http://schemas.microsoft.com/office/powerpoint/2010/main" val="25366542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E2DE3E-2B43-4AE6-8317-6AA5AB67599F}" type="datetime1">
              <a:rPr lang="en-US" smtClean="0"/>
              <a:t>2/26/2021</a:t>
            </a:fld>
            <a:endParaRPr lang="en-US"/>
          </a:p>
        </p:txBody>
      </p:sp>
      <p:sp>
        <p:nvSpPr>
          <p:cNvPr id="7" name="Footer Placeholder 4">
            <a:extLst>
              <a:ext uri="{FF2B5EF4-FFF2-40B4-BE49-F238E27FC236}">
                <a16:creationId xmlns:a16="http://schemas.microsoft.com/office/drawing/2014/main" id="{993BC235-4877-4E66-9295-2F501910C1E4}"/>
              </a:ext>
            </a:extLst>
          </p:cNvPr>
          <p:cNvSpPr>
            <a:spLocks noGrp="1"/>
          </p:cNvSpPr>
          <p:nvPr>
            <p:ph type="ftr" sz="quarter" idx="3"/>
          </p:nvPr>
        </p:nvSpPr>
        <p:spPr>
          <a:xfrm>
            <a:off x="581191" y="6545482"/>
            <a:ext cx="11029615" cy="24355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lvl1pPr algn="l">
              <a:defRPr sz="900" cap="none" baseline="0">
                <a:solidFill>
                  <a:schemeClr val="tx1">
                    <a:lumMod val="75000"/>
                    <a:lumOff val="25000"/>
                  </a:schemeClr>
                </a:solidFill>
              </a:defRPr>
            </a:lvl1pPr>
          </a:lstStyle>
          <a:p>
            <a:endParaRPr lang="en-US">
              <a:solidFill>
                <a:schemeClr val="tx1">
                  <a:lumMod val="65000"/>
                  <a:lumOff val="35000"/>
                </a:schemeClr>
              </a:solidFill>
            </a:endParaRPr>
          </a:p>
        </p:txBody>
      </p:sp>
      <p:sp>
        <p:nvSpPr>
          <p:cNvPr id="11" name="Slide Number Placeholder 5">
            <a:extLst>
              <a:ext uri="{FF2B5EF4-FFF2-40B4-BE49-F238E27FC236}">
                <a16:creationId xmlns:a16="http://schemas.microsoft.com/office/drawing/2014/main" id="{9C365E33-D081-49E9-BB81-BFAC62430B68}"/>
              </a:ext>
            </a:extLst>
          </p:cNvPr>
          <p:cNvSpPr>
            <a:spLocks noGrp="1"/>
          </p:cNvSpPr>
          <p:nvPr>
            <p:ph type="sldNum" sz="quarter" idx="4"/>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3">
                    <a:lumMod val="75000"/>
                  </a:schemeClr>
                </a:solidFill>
                <a:latin typeface="Arial" panose="020B0604020202020204" pitchFamily="34" charset="0"/>
                <a:cs typeface="Arial" panose="020B0604020202020204" pitchFamily="34" charset="0"/>
              </a:defRPr>
            </a:lvl1pPr>
          </a:lstStyle>
          <a:p>
            <a:fld id="{3A98EE3D-8CD1-4C3F-BD1C-C98C9596463C}" type="slidenum">
              <a:rPr lang="en-US" b="1" smtClean="0"/>
              <a:pPr/>
              <a:t>‹#›</a:t>
            </a:fld>
            <a:r>
              <a:rPr lang="en-US" dirty="0"/>
              <a:t>/81</a:t>
            </a:r>
          </a:p>
        </p:txBody>
      </p:sp>
    </p:spTree>
    <p:extLst>
      <p:ext uri="{BB962C8B-B14F-4D97-AF65-F5344CB8AC3E}">
        <p14:creationId xmlns:p14="http://schemas.microsoft.com/office/powerpoint/2010/main" val="18107585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CD39270E-7D20-4402-A006-443153A8FD42}" type="datetime1">
              <a:rPr lang="en-US" smtClean="0"/>
              <a:t>2/26/2021</a:t>
            </a:fld>
            <a:endParaRPr lang="en-US"/>
          </a:p>
        </p:txBody>
      </p:sp>
      <p:sp>
        <p:nvSpPr>
          <p:cNvPr id="14" name="Footer Placeholder 4">
            <a:extLst>
              <a:ext uri="{FF2B5EF4-FFF2-40B4-BE49-F238E27FC236}">
                <a16:creationId xmlns:a16="http://schemas.microsoft.com/office/drawing/2014/main" id="{F20DF01A-9135-4072-8FB0-4BCCCDE0E0CE}"/>
              </a:ext>
            </a:extLst>
          </p:cNvPr>
          <p:cNvSpPr>
            <a:spLocks noGrp="1"/>
          </p:cNvSpPr>
          <p:nvPr>
            <p:ph type="ftr" sz="quarter" idx="3"/>
          </p:nvPr>
        </p:nvSpPr>
        <p:spPr>
          <a:xfrm>
            <a:off x="581191" y="6545482"/>
            <a:ext cx="11029615" cy="24355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lvl1pPr algn="l">
              <a:defRPr sz="900" cap="none" baseline="0">
                <a:solidFill>
                  <a:schemeClr val="tx1">
                    <a:lumMod val="75000"/>
                    <a:lumOff val="25000"/>
                  </a:schemeClr>
                </a:solidFill>
              </a:defRPr>
            </a:lvl1pPr>
          </a:lstStyle>
          <a:p>
            <a:endParaRPr lang="en-US">
              <a:solidFill>
                <a:schemeClr val="tx1">
                  <a:lumMod val="65000"/>
                  <a:lumOff val="35000"/>
                </a:schemeClr>
              </a:solidFill>
            </a:endParaRPr>
          </a:p>
        </p:txBody>
      </p:sp>
      <p:sp>
        <p:nvSpPr>
          <p:cNvPr id="17" name="Slide Number Placeholder 5">
            <a:extLst>
              <a:ext uri="{FF2B5EF4-FFF2-40B4-BE49-F238E27FC236}">
                <a16:creationId xmlns:a16="http://schemas.microsoft.com/office/drawing/2014/main" id="{54B423A7-99FB-42B4-BE34-3D60EF9BC12B}"/>
              </a:ext>
            </a:extLst>
          </p:cNvPr>
          <p:cNvSpPr>
            <a:spLocks noGrp="1"/>
          </p:cNvSpPr>
          <p:nvPr>
            <p:ph type="sldNum" sz="quarter" idx="4"/>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3">
                    <a:lumMod val="75000"/>
                  </a:schemeClr>
                </a:solidFill>
                <a:latin typeface="Arial" panose="020B0604020202020204" pitchFamily="34" charset="0"/>
                <a:cs typeface="Arial" panose="020B0604020202020204" pitchFamily="34" charset="0"/>
              </a:defRPr>
            </a:lvl1pPr>
          </a:lstStyle>
          <a:p>
            <a:fld id="{3A98EE3D-8CD1-4C3F-BD1C-C98C9596463C}" type="slidenum">
              <a:rPr lang="en-US" b="1" smtClean="0"/>
              <a:pPr/>
              <a:t>‹#›</a:t>
            </a:fld>
            <a:r>
              <a:rPr lang="en-US" dirty="0"/>
              <a:t>/81</a:t>
            </a:r>
          </a:p>
        </p:txBody>
      </p:sp>
    </p:spTree>
    <p:extLst>
      <p:ext uri="{BB962C8B-B14F-4D97-AF65-F5344CB8AC3E}">
        <p14:creationId xmlns:p14="http://schemas.microsoft.com/office/powerpoint/2010/main" val="1667860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7797B54A-5E1A-441E-BF0F-267A76B08566}" type="datetime1">
              <a:rPr lang="en-US" smtClean="0"/>
              <a:t>2/26/2021</a:t>
            </a:fld>
            <a:endParaRPr lang="en-US" dirty="0"/>
          </a:p>
        </p:txBody>
      </p:sp>
      <p:sp>
        <p:nvSpPr>
          <p:cNvPr id="11" name="Footer Placeholder 4">
            <a:extLst>
              <a:ext uri="{FF2B5EF4-FFF2-40B4-BE49-F238E27FC236}">
                <a16:creationId xmlns:a16="http://schemas.microsoft.com/office/drawing/2014/main" id="{CB6F9347-CDFD-48A0-9FF6-A38E4FE43C52}"/>
              </a:ext>
            </a:extLst>
          </p:cNvPr>
          <p:cNvSpPr>
            <a:spLocks noGrp="1"/>
          </p:cNvSpPr>
          <p:nvPr>
            <p:ph type="ftr" sz="quarter" idx="3"/>
          </p:nvPr>
        </p:nvSpPr>
        <p:spPr>
          <a:xfrm>
            <a:off x="581191" y="6545482"/>
            <a:ext cx="11029615" cy="24355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lvl1pPr algn="l">
              <a:defRPr sz="900" cap="none" baseline="0">
                <a:solidFill>
                  <a:schemeClr val="tx1">
                    <a:lumMod val="75000"/>
                    <a:lumOff val="25000"/>
                  </a:schemeClr>
                </a:solidFill>
              </a:defRPr>
            </a:lvl1pPr>
          </a:lstStyle>
          <a:p>
            <a:endParaRPr lang="en-US" dirty="0">
              <a:solidFill>
                <a:schemeClr val="tx1">
                  <a:lumMod val="65000"/>
                  <a:lumOff val="35000"/>
                </a:schemeClr>
              </a:solidFill>
            </a:endParaRPr>
          </a:p>
        </p:txBody>
      </p:sp>
      <p:sp>
        <p:nvSpPr>
          <p:cNvPr id="14" name="Slide Number Placeholder 5">
            <a:extLst>
              <a:ext uri="{FF2B5EF4-FFF2-40B4-BE49-F238E27FC236}">
                <a16:creationId xmlns:a16="http://schemas.microsoft.com/office/drawing/2014/main" id="{0D04DAA1-2437-4850-A699-712A7CF40678}"/>
              </a:ext>
            </a:extLst>
          </p:cNvPr>
          <p:cNvSpPr>
            <a:spLocks noGrp="1"/>
          </p:cNvSpPr>
          <p:nvPr>
            <p:ph type="sldNum" sz="quarter" idx="4"/>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3">
                    <a:lumMod val="75000"/>
                  </a:schemeClr>
                </a:solidFill>
                <a:latin typeface="Arial" panose="020B0604020202020204" pitchFamily="34" charset="0"/>
                <a:cs typeface="Arial" panose="020B0604020202020204" pitchFamily="34" charset="0"/>
              </a:defRPr>
            </a:lvl1pPr>
          </a:lstStyle>
          <a:p>
            <a:fld id="{3A98EE3D-8CD1-4C3F-BD1C-C98C9596463C}" type="slidenum">
              <a:rPr lang="en-US" b="1" smtClean="0"/>
              <a:pPr/>
              <a:t>‹#›</a:t>
            </a:fld>
            <a:r>
              <a:rPr lang="en-US" dirty="0"/>
              <a:t>/33</a:t>
            </a:r>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CE590B-4CFD-4EAC-A9EC-AA3BBF0EB90A}" type="datetime1">
              <a:rPr lang="en-US" smtClean="0"/>
              <a:t>2/26/2021</a:t>
            </a:fld>
            <a:endParaRPr lang="en-US" dirty="0"/>
          </a:p>
        </p:txBody>
      </p:sp>
      <p:sp>
        <p:nvSpPr>
          <p:cNvPr id="8" name="Footer Placeholder 4">
            <a:extLst>
              <a:ext uri="{FF2B5EF4-FFF2-40B4-BE49-F238E27FC236}">
                <a16:creationId xmlns:a16="http://schemas.microsoft.com/office/drawing/2014/main" id="{96ACCA6B-1F30-4B37-BAB2-E7B26C619493}"/>
              </a:ext>
            </a:extLst>
          </p:cNvPr>
          <p:cNvSpPr>
            <a:spLocks noGrp="1"/>
          </p:cNvSpPr>
          <p:nvPr>
            <p:ph type="ftr" sz="quarter" idx="3"/>
          </p:nvPr>
        </p:nvSpPr>
        <p:spPr>
          <a:xfrm>
            <a:off x="581191" y="6545482"/>
            <a:ext cx="11029615" cy="24355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lvl1pPr algn="l">
              <a:defRPr sz="900" cap="none" baseline="0">
                <a:solidFill>
                  <a:schemeClr val="tx1">
                    <a:lumMod val="75000"/>
                    <a:lumOff val="25000"/>
                  </a:schemeClr>
                </a:solidFill>
              </a:defRPr>
            </a:lvl1pPr>
          </a:lstStyle>
          <a:p>
            <a:endParaRPr lang="en-US" dirty="0">
              <a:solidFill>
                <a:schemeClr val="tx1">
                  <a:lumMod val="65000"/>
                  <a:lumOff val="35000"/>
                </a:schemeClr>
              </a:solidFill>
            </a:endParaRPr>
          </a:p>
        </p:txBody>
      </p:sp>
      <p:sp>
        <p:nvSpPr>
          <p:cNvPr id="11" name="Slide Number Placeholder 5">
            <a:extLst>
              <a:ext uri="{FF2B5EF4-FFF2-40B4-BE49-F238E27FC236}">
                <a16:creationId xmlns:a16="http://schemas.microsoft.com/office/drawing/2014/main" id="{8049BEC2-9721-4C7C-AC36-80D23EA6AF68}"/>
              </a:ext>
            </a:extLst>
          </p:cNvPr>
          <p:cNvSpPr>
            <a:spLocks noGrp="1"/>
          </p:cNvSpPr>
          <p:nvPr>
            <p:ph type="sldNum" sz="quarter" idx="4"/>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3">
                    <a:lumMod val="75000"/>
                  </a:schemeClr>
                </a:solidFill>
                <a:latin typeface="Arial" panose="020B0604020202020204" pitchFamily="34" charset="0"/>
                <a:cs typeface="Arial" panose="020B0604020202020204" pitchFamily="34" charset="0"/>
              </a:defRPr>
            </a:lvl1pPr>
          </a:lstStyle>
          <a:p>
            <a:fld id="{3A98EE3D-8CD1-4C3F-BD1C-C98C9596463C}" type="slidenum">
              <a:rPr lang="en-US" b="1" smtClean="0"/>
              <a:pPr/>
              <a:t>‹#›</a:t>
            </a:fld>
            <a:r>
              <a:rPr lang="en-US" dirty="0"/>
              <a:t>/33</a:t>
            </a:r>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4A7739-28BB-46DF-BB7F-346EA9898E00}" type="datetime1">
              <a:rPr lang="en-US" smtClean="0"/>
              <a:t>2/26/2021</a:t>
            </a:fld>
            <a:endParaRPr lang="en-US" dirty="0"/>
          </a:p>
        </p:txBody>
      </p:sp>
      <p:sp>
        <p:nvSpPr>
          <p:cNvPr id="10" name="Footer Placeholder 4">
            <a:extLst>
              <a:ext uri="{FF2B5EF4-FFF2-40B4-BE49-F238E27FC236}">
                <a16:creationId xmlns:a16="http://schemas.microsoft.com/office/drawing/2014/main" id="{E91DF57C-1128-4B5A-BAF5-2EC1706568FC}"/>
              </a:ext>
            </a:extLst>
          </p:cNvPr>
          <p:cNvSpPr>
            <a:spLocks noGrp="1"/>
          </p:cNvSpPr>
          <p:nvPr>
            <p:ph type="ftr" sz="quarter" idx="11"/>
          </p:nvPr>
        </p:nvSpPr>
        <p:spPr>
          <a:xfrm>
            <a:off x="581191" y="6545482"/>
            <a:ext cx="11029615" cy="24355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lvl1pPr algn="l">
              <a:defRPr sz="900" cap="none" baseline="0">
                <a:solidFill>
                  <a:schemeClr val="tx1">
                    <a:lumMod val="75000"/>
                    <a:lumOff val="25000"/>
                  </a:schemeClr>
                </a:solidFill>
              </a:defRPr>
            </a:lvl1pPr>
          </a:lstStyle>
          <a:p>
            <a:endParaRPr lang="en-US" dirty="0">
              <a:solidFill>
                <a:schemeClr val="tx1">
                  <a:lumMod val="65000"/>
                  <a:lumOff val="35000"/>
                </a:schemeClr>
              </a:solidFill>
            </a:endParaRPr>
          </a:p>
        </p:txBody>
      </p:sp>
      <p:sp>
        <p:nvSpPr>
          <p:cNvPr id="14" name="Slide Number Placeholder 5">
            <a:extLst>
              <a:ext uri="{FF2B5EF4-FFF2-40B4-BE49-F238E27FC236}">
                <a16:creationId xmlns:a16="http://schemas.microsoft.com/office/drawing/2014/main" id="{FA12EB62-D225-4008-9966-FF2B57F631DA}"/>
              </a:ext>
            </a:extLst>
          </p:cNvPr>
          <p:cNvSpPr>
            <a:spLocks noGrp="1"/>
          </p:cNvSpPr>
          <p:nvPr>
            <p:ph type="sldNum" sz="quarter" idx="12"/>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3">
                    <a:lumMod val="75000"/>
                  </a:schemeClr>
                </a:solidFill>
                <a:latin typeface="Arial" panose="020B0604020202020204" pitchFamily="34" charset="0"/>
                <a:cs typeface="Arial" panose="020B0604020202020204" pitchFamily="34" charset="0"/>
              </a:defRPr>
            </a:lvl1pPr>
          </a:lstStyle>
          <a:p>
            <a:fld id="{3A98EE3D-8CD1-4C3F-BD1C-C98C9596463C}" type="slidenum">
              <a:rPr lang="en-US" b="1" smtClean="0"/>
              <a:pPr/>
              <a:t>‹#›</a:t>
            </a:fld>
            <a:r>
              <a:rPr lang="en-US" dirty="0"/>
              <a:t>/33</a:t>
            </a:r>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D39690-60E2-4952-B017-5EDB615A2800}" type="datetime1">
              <a:rPr lang="en-US" smtClean="0"/>
              <a:t>2/26/2021</a:t>
            </a:fld>
            <a:endParaRPr lang="en-US" dirty="0"/>
          </a:p>
        </p:txBody>
      </p:sp>
      <p:sp>
        <p:nvSpPr>
          <p:cNvPr id="6" name="Footer Placeholder 4">
            <a:extLst>
              <a:ext uri="{FF2B5EF4-FFF2-40B4-BE49-F238E27FC236}">
                <a16:creationId xmlns:a16="http://schemas.microsoft.com/office/drawing/2014/main" id="{B7BC82C7-A553-4007-938E-2C9872177492}"/>
              </a:ext>
            </a:extLst>
          </p:cNvPr>
          <p:cNvSpPr>
            <a:spLocks noGrp="1"/>
          </p:cNvSpPr>
          <p:nvPr>
            <p:ph type="ftr" sz="quarter" idx="3"/>
          </p:nvPr>
        </p:nvSpPr>
        <p:spPr>
          <a:xfrm>
            <a:off x="581191" y="6545482"/>
            <a:ext cx="11029615" cy="24355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lvl1pPr algn="l">
              <a:defRPr sz="900" cap="none" baseline="0">
                <a:solidFill>
                  <a:schemeClr val="tx1">
                    <a:lumMod val="75000"/>
                    <a:lumOff val="25000"/>
                  </a:schemeClr>
                </a:solidFill>
              </a:defRPr>
            </a:lvl1pPr>
          </a:lstStyle>
          <a:p>
            <a:endParaRPr lang="en-US" dirty="0">
              <a:solidFill>
                <a:schemeClr val="tx1">
                  <a:lumMod val="65000"/>
                  <a:lumOff val="35000"/>
                </a:schemeClr>
              </a:solidFill>
            </a:endParaRPr>
          </a:p>
        </p:txBody>
      </p:sp>
      <p:sp>
        <p:nvSpPr>
          <p:cNvPr id="10" name="Slide Number Placeholder 5">
            <a:extLst>
              <a:ext uri="{FF2B5EF4-FFF2-40B4-BE49-F238E27FC236}">
                <a16:creationId xmlns:a16="http://schemas.microsoft.com/office/drawing/2014/main" id="{477A0EB4-A03F-4AF8-BF61-5BE3BAF52C94}"/>
              </a:ext>
            </a:extLst>
          </p:cNvPr>
          <p:cNvSpPr>
            <a:spLocks noGrp="1"/>
          </p:cNvSpPr>
          <p:nvPr>
            <p:ph type="sldNum" sz="quarter" idx="4"/>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3">
                    <a:lumMod val="75000"/>
                  </a:schemeClr>
                </a:solidFill>
                <a:latin typeface="Arial" panose="020B0604020202020204" pitchFamily="34" charset="0"/>
                <a:cs typeface="Arial" panose="020B0604020202020204" pitchFamily="34" charset="0"/>
              </a:defRPr>
            </a:lvl1pPr>
          </a:lstStyle>
          <a:p>
            <a:fld id="{3A98EE3D-8CD1-4C3F-BD1C-C98C9596463C}" type="slidenum">
              <a:rPr lang="en-US" b="1" smtClean="0"/>
              <a:pPr/>
              <a:t>‹#›</a:t>
            </a:fld>
            <a:r>
              <a:rPr lang="en-US" dirty="0"/>
              <a:t>/33</a:t>
            </a:r>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848E70-8DBC-46CF-B5EC-B1D07C7268C5}" type="datetime1">
              <a:rPr lang="en-US" smtClean="0"/>
              <a:t>2/26/2021</a:t>
            </a:fld>
            <a:endParaRPr lang="en-US" dirty="0"/>
          </a:p>
        </p:txBody>
      </p:sp>
      <p:sp>
        <p:nvSpPr>
          <p:cNvPr id="5" name="Footer Placeholder 4">
            <a:extLst>
              <a:ext uri="{FF2B5EF4-FFF2-40B4-BE49-F238E27FC236}">
                <a16:creationId xmlns:a16="http://schemas.microsoft.com/office/drawing/2014/main" id="{32EEBBB1-11D8-4156-B203-B7046895EEA7}"/>
              </a:ext>
            </a:extLst>
          </p:cNvPr>
          <p:cNvSpPr>
            <a:spLocks noGrp="1"/>
          </p:cNvSpPr>
          <p:nvPr>
            <p:ph type="ftr" sz="quarter" idx="3"/>
          </p:nvPr>
        </p:nvSpPr>
        <p:spPr>
          <a:xfrm>
            <a:off x="581191" y="6545482"/>
            <a:ext cx="11029615" cy="24355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lvl1pPr algn="l">
              <a:defRPr sz="900" cap="none" baseline="0">
                <a:solidFill>
                  <a:schemeClr val="tx1">
                    <a:lumMod val="75000"/>
                    <a:lumOff val="25000"/>
                  </a:schemeClr>
                </a:solidFill>
              </a:defRPr>
            </a:lvl1pPr>
          </a:lstStyle>
          <a:p>
            <a:endParaRPr lang="en-US" dirty="0">
              <a:solidFill>
                <a:schemeClr val="tx1">
                  <a:lumMod val="65000"/>
                  <a:lumOff val="35000"/>
                </a:schemeClr>
              </a:solidFill>
            </a:endParaRPr>
          </a:p>
        </p:txBody>
      </p:sp>
      <p:sp>
        <p:nvSpPr>
          <p:cNvPr id="8" name="Slide Number Placeholder 5">
            <a:extLst>
              <a:ext uri="{FF2B5EF4-FFF2-40B4-BE49-F238E27FC236}">
                <a16:creationId xmlns:a16="http://schemas.microsoft.com/office/drawing/2014/main" id="{C9A89CFC-4044-4933-9E15-91AFC2DE3660}"/>
              </a:ext>
            </a:extLst>
          </p:cNvPr>
          <p:cNvSpPr>
            <a:spLocks noGrp="1"/>
          </p:cNvSpPr>
          <p:nvPr>
            <p:ph type="sldNum" sz="quarter" idx="4"/>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3">
                    <a:lumMod val="75000"/>
                  </a:schemeClr>
                </a:solidFill>
                <a:latin typeface="Arial" panose="020B0604020202020204" pitchFamily="34" charset="0"/>
                <a:cs typeface="Arial" panose="020B0604020202020204" pitchFamily="34" charset="0"/>
              </a:defRPr>
            </a:lvl1pPr>
          </a:lstStyle>
          <a:p>
            <a:fld id="{3A98EE3D-8CD1-4C3F-BD1C-C98C9596463C}" type="slidenum">
              <a:rPr lang="en-US" b="1" smtClean="0"/>
              <a:pPr/>
              <a:t>‹#›</a:t>
            </a:fld>
            <a:r>
              <a:rPr lang="en-US" dirty="0"/>
              <a:t>/33</a:t>
            </a:r>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844076" y="5009116"/>
            <a:ext cx="2844799" cy="365125"/>
          </a:xfrm>
        </p:spPr>
        <p:txBody>
          <a:bodyPr/>
          <a:lstStyle/>
          <a:p>
            <a:fld id="{4C7A773C-3D84-4180-B1F7-D343D20A04B7}" type="datetime1">
              <a:rPr lang="en-US" smtClean="0"/>
              <a:t>2/26/2021</a:t>
            </a:fld>
            <a:endParaRPr lang="en-US" dirty="0"/>
          </a:p>
        </p:txBody>
      </p:sp>
      <p:sp>
        <p:nvSpPr>
          <p:cNvPr id="18" name="Footer Placeholder 4">
            <a:extLst>
              <a:ext uri="{FF2B5EF4-FFF2-40B4-BE49-F238E27FC236}">
                <a16:creationId xmlns:a16="http://schemas.microsoft.com/office/drawing/2014/main" id="{150F8219-FED8-49D8-8603-32DA790BC7F5}"/>
              </a:ext>
            </a:extLst>
          </p:cNvPr>
          <p:cNvSpPr>
            <a:spLocks noGrp="1"/>
          </p:cNvSpPr>
          <p:nvPr>
            <p:ph type="ftr" sz="quarter" idx="3"/>
          </p:nvPr>
        </p:nvSpPr>
        <p:spPr>
          <a:xfrm>
            <a:off x="581191" y="6545482"/>
            <a:ext cx="11029615" cy="24355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lvl1pPr algn="l">
              <a:defRPr sz="900" cap="none" baseline="0">
                <a:solidFill>
                  <a:schemeClr val="tx1">
                    <a:lumMod val="75000"/>
                    <a:lumOff val="25000"/>
                  </a:schemeClr>
                </a:solidFill>
              </a:defRPr>
            </a:lvl1pPr>
          </a:lstStyle>
          <a:p>
            <a:endParaRPr lang="en-US" dirty="0">
              <a:solidFill>
                <a:schemeClr val="tx1">
                  <a:lumMod val="65000"/>
                  <a:lumOff val="35000"/>
                </a:schemeClr>
              </a:solidFill>
            </a:endParaRPr>
          </a:p>
        </p:txBody>
      </p:sp>
      <p:sp>
        <p:nvSpPr>
          <p:cNvPr id="22" name="Slide Number Placeholder 5">
            <a:extLst>
              <a:ext uri="{FF2B5EF4-FFF2-40B4-BE49-F238E27FC236}">
                <a16:creationId xmlns:a16="http://schemas.microsoft.com/office/drawing/2014/main" id="{1C5FCC50-CA3E-4E6F-9836-208911081240}"/>
              </a:ext>
            </a:extLst>
          </p:cNvPr>
          <p:cNvSpPr>
            <a:spLocks noGrp="1"/>
          </p:cNvSpPr>
          <p:nvPr>
            <p:ph type="sldNum" sz="quarter" idx="4"/>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3">
                    <a:lumMod val="75000"/>
                  </a:schemeClr>
                </a:solidFill>
                <a:latin typeface="Arial" panose="020B0604020202020204" pitchFamily="34" charset="0"/>
                <a:cs typeface="Arial" panose="020B0604020202020204" pitchFamily="34" charset="0"/>
              </a:defRPr>
            </a:lvl1pPr>
          </a:lstStyle>
          <a:p>
            <a:fld id="{3A98EE3D-8CD1-4C3F-BD1C-C98C9596463C}" type="slidenum">
              <a:rPr lang="en-US" b="1" smtClean="0"/>
              <a:pPr/>
              <a:t>‹#›</a:t>
            </a:fld>
            <a:r>
              <a:rPr lang="en-US" dirty="0"/>
              <a:t>/33</a:t>
            </a:r>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9018A2-57EE-412A-8CC1-96A6946D9D88}" type="datetime1">
              <a:rPr lang="en-US" smtClean="0"/>
              <a:t>2/26/2021</a:t>
            </a:fld>
            <a:endParaRPr lang="en-US" dirty="0"/>
          </a:p>
        </p:txBody>
      </p:sp>
      <p:sp>
        <p:nvSpPr>
          <p:cNvPr id="8" name="Footer Placeholder 4">
            <a:extLst>
              <a:ext uri="{FF2B5EF4-FFF2-40B4-BE49-F238E27FC236}">
                <a16:creationId xmlns:a16="http://schemas.microsoft.com/office/drawing/2014/main" id="{6127DCC8-C1C0-4B6B-8F02-EF327F08097B}"/>
              </a:ext>
            </a:extLst>
          </p:cNvPr>
          <p:cNvSpPr>
            <a:spLocks noGrp="1"/>
          </p:cNvSpPr>
          <p:nvPr>
            <p:ph type="ftr" sz="quarter" idx="3"/>
          </p:nvPr>
        </p:nvSpPr>
        <p:spPr>
          <a:xfrm>
            <a:off x="581191" y="6545482"/>
            <a:ext cx="11029615" cy="24355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lvl1pPr algn="l">
              <a:defRPr sz="900" cap="none" baseline="0">
                <a:solidFill>
                  <a:schemeClr val="tx1">
                    <a:lumMod val="75000"/>
                    <a:lumOff val="25000"/>
                  </a:schemeClr>
                </a:solidFill>
              </a:defRPr>
            </a:lvl1pPr>
          </a:lstStyle>
          <a:p>
            <a:endParaRPr lang="en-US" dirty="0">
              <a:solidFill>
                <a:schemeClr val="tx1">
                  <a:lumMod val="65000"/>
                  <a:lumOff val="35000"/>
                </a:schemeClr>
              </a:solidFill>
            </a:endParaRPr>
          </a:p>
        </p:txBody>
      </p:sp>
      <p:sp>
        <p:nvSpPr>
          <p:cNvPr id="11" name="Slide Number Placeholder 5">
            <a:extLst>
              <a:ext uri="{FF2B5EF4-FFF2-40B4-BE49-F238E27FC236}">
                <a16:creationId xmlns:a16="http://schemas.microsoft.com/office/drawing/2014/main" id="{9D452CE4-3BE8-4D4A-9EA6-188969AA9983}"/>
              </a:ext>
            </a:extLst>
          </p:cNvPr>
          <p:cNvSpPr>
            <a:spLocks noGrp="1"/>
          </p:cNvSpPr>
          <p:nvPr>
            <p:ph type="sldNum" sz="quarter" idx="4"/>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3">
                    <a:lumMod val="75000"/>
                  </a:schemeClr>
                </a:solidFill>
                <a:latin typeface="Arial" panose="020B0604020202020204" pitchFamily="34" charset="0"/>
                <a:cs typeface="Arial" panose="020B0604020202020204" pitchFamily="34" charset="0"/>
              </a:defRPr>
            </a:lvl1pPr>
          </a:lstStyle>
          <a:p>
            <a:fld id="{3A98EE3D-8CD1-4C3F-BD1C-C98C9596463C}" type="slidenum">
              <a:rPr lang="en-US" b="1" smtClean="0"/>
              <a:pPr/>
              <a:t>‹#›</a:t>
            </a:fld>
            <a:r>
              <a:rPr lang="en-US" dirty="0"/>
              <a:t>/33</a:t>
            </a:r>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15451" y="510946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577ED6E8-D7AC-4724-A084-D9A923328453}" type="datetime1">
              <a:rPr lang="en-US" smtClean="0"/>
              <a:t>2/26/2021</a:t>
            </a:fld>
            <a:endParaRPr lang="en-US" dirty="0"/>
          </a:p>
        </p:txBody>
      </p:sp>
      <p:sp>
        <p:nvSpPr>
          <p:cNvPr id="5" name="Footer Placeholder 4"/>
          <p:cNvSpPr>
            <a:spLocks noGrp="1"/>
          </p:cNvSpPr>
          <p:nvPr>
            <p:ph type="ftr" sz="quarter" idx="3"/>
          </p:nvPr>
        </p:nvSpPr>
        <p:spPr>
          <a:xfrm>
            <a:off x="581191" y="6545482"/>
            <a:ext cx="11029615" cy="24355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lvl1pPr algn="l">
              <a:defRPr sz="900" cap="none" baseline="0">
                <a:solidFill>
                  <a:schemeClr val="tx1">
                    <a:lumMod val="75000"/>
                    <a:lumOff val="25000"/>
                  </a:schemeClr>
                </a:solidFill>
              </a:defRPr>
            </a:lvl1pPr>
          </a:lstStyle>
          <a:p>
            <a:endParaRPr lang="en-US" dirty="0">
              <a:solidFill>
                <a:schemeClr val="tx1">
                  <a:lumMod val="65000"/>
                  <a:lumOff val="35000"/>
                </a:schemeClr>
              </a:solidFill>
            </a:endParaRPr>
          </a:p>
        </p:txBody>
      </p:sp>
      <p:sp>
        <p:nvSpPr>
          <p:cNvPr id="6" name="Slide Number Placeholder 5"/>
          <p:cNvSpPr>
            <a:spLocks noGrp="1"/>
          </p:cNvSpPr>
          <p:nvPr>
            <p:ph type="sldNum" sz="quarter" idx="4"/>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1">
                    <a:lumMod val="75000"/>
                  </a:schemeClr>
                </a:solidFill>
                <a:latin typeface="Arial" panose="020B0604020202020204" pitchFamily="34" charset="0"/>
                <a:cs typeface="Arial" panose="020B0604020202020204" pitchFamily="34" charset="0"/>
              </a:defRPr>
            </a:lvl1pPr>
          </a:lstStyle>
          <a:p>
            <a:fld id="{3A98EE3D-8CD1-4C3F-BD1C-C98C9596463C}" type="slidenum">
              <a:rPr lang="en-US" smtClean="0"/>
              <a:pPr/>
              <a:t>‹#›</a:t>
            </a:fld>
            <a:r>
              <a:rPr lang="en-US" dirty="0"/>
              <a:t>/65</a:t>
            </a:r>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15451" y="510946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171EF24C-6EAF-4E61-A06C-C805FDA603FB}" type="datetime1">
              <a:rPr lang="en-US" smtClean="0"/>
              <a:t>2/26/2021</a:t>
            </a:fld>
            <a:endParaRPr lang="en-US"/>
          </a:p>
        </p:txBody>
      </p:sp>
      <p:sp>
        <p:nvSpPr>
          <p:cNvPr id="5" name="Footer Placeholder 4"/>
          <p:cNvSpPr>
            <a:spLocks noGrp="1"/>
          </p:cNvSpPr>
          <p:nvPr>
            <p:ph type="ftr" sz="quarter" idx="3"/>
          </p:nvPr>
        </p:nvSpPr>
        <p:spPr>
          <a:xfrm>
            <a:off x="581191" y="6545482"/>
            <a:ext cx="11029615" cy="24355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lvl1pPr algn="l">
              <a:defRPr sz="900" cap="none" baseline="0">
                <a:solidFill>
                  <a:schemeClr val="tx1">
                    <a:lumMod val="75000"/>
                    <a:lumOff val="25000"/>
                  </a:schemeClr>
                </a:solidFill>
              </a:defRPr>
            </a:lvl1pPr>
          </a:lstStyle>
          <a:p>
            <a:endParaRPr lang="en-US">
              <a:solidFill>
                <a:schemeClr val="tx1">
                  <a:lumMod val="65000"/>
                  <a:lumOff val="35000"/>
                </a:schemeClr>
              </a:solidFill>
            </a:endParaRPr>
          </a:p>
        </p:txBody>
      </p:sp>
      <p:sp>
        <p:nvSpPr>
          <p:cNvPr id="6" name="Slide Number Placeholder 5"/>
          <p:cNvSpPr>
            <a:spLocks noGrp="1"/>
          </p:cNvSpPr>
          <p:nvPr>
            <p:ph type="sldNum" sz="quarter" idx="4"/>
          </p:nvPr>
        </p:nvSpPr>
        <p:spPr>
          <a:xfrm>
            <a:off x="10963276" y="6545482"/>
            <a:ext cx="647530" cy="245843"/>
          </a:xfrm>
          <a:prstGeom prst="rect">
            <a:avLst/>
          </a:prstGeom>
          <a:noFill/>
        </p:spPr>
        <p:txBody>
          <a:bodyPr vert="horz" lIns="91440" tIns="45720" rIns="91440" bIns="45720" rtlCol="0" anchor="ctr"/>
          <a:lstStyle>
            <a:lvl1pPr algn="r">
              <a:defRPr sz="1400">
                <a:solidFill>
                  <a:schemeClr val="accent1">
                    <a:lumMod val="75000"/>
                  </a:schemeClr>
                </a:solidFill>
                <a:latin typeface="Arial" panose="020B0604020202020204" pitchFamily="34" charset="0"/>
                <a:cs typeface="Arial" panose="020B0604020202020204" pitchFamily="34" charset="0"/>
              </a:defRPr>
            </a:lvl1pPr>
          </a:lstStyle>
          <a:p>
            <a:fld id="{3A98EE3D-8CD1-4C3F-BD1C-C98C9596463C}" type="slidenum">
              <a:rPr lang="en-US" smtClean="0"/>
              <a:pPr/>
              <a:t>‹#›</a:t>
            </a:fld>
            <a:r>
              <a:rPr lang="en-US"/>
              <a:t>/65</a:t>
            </a:r>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0902602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ram-lab.com/" TargetMode="External"/><Relationship Id="rId7" Type="http://schemas.openxmlformats.org/officeDocument/2006/relationships/image" Target="../media/image27.jpeg"/><Relationship Id="rId2" Type="http://schemas.openxmlformats.org/officeDocument/2006/relationships/hyperlink" Target="https://ram-lab.com/group/#dr-ming-liu" TargetMode="Externa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hyperlink" Target="https://www.qau.edu.pk/profile.php?id=810005"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3" name="Picture 12" descr="A close up of a logo&#10;&#10;Description generated with very high confidence">
            <a:extLst>
              <a:ext uri="{FF2B5EF4-FFF2-40B4-BE49-F238E27FC236}">
                <a16:creationId xmlns:a16="http://schemas.microsoft.com/office/drawing/2014/main" id="{640F3F18-F2B7-4935-903C-7658C018864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047225" y="810743"/>
            <a:ext cx="3857928" cy="644501"/>
          </a:xfrm>
          <a:prstGeom prst="rect">
            <a:avLst/>
          </a:prstGeom>
        </p:spPr>
      </p:pic>
      <p:pic>
        <p:nvPicPr>
          <p:cNvPr id="14" name="Picture 13" descr="A close up of a sign&#10;&#10;Description generated with very high confidence">
            <a:extLst>
              <a:ext uri="{FF2B5EF4-FFF2-40B4-BE49-F238E27FC236}">
                <a16:creationId xmlns:a16="http://schemas.microsoft.com/office/drawing/2014/main" id="{12AB730D-D674-4864-9BF1-49B6F11A3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8194" y="722489"/>
            <a:ext cx="2326695" cy="745269"/>
          </a:xfrm>
          <a:prstGeom prst="rect">
            <a:avLst/>
          </a:prstGeom>
        </p:spPr>
      </p:pic>
      <p:pic>
        <p:nvPicPr>
          <p:cNvPr id="15" name="Picture 14" descr="A picture containing object, clock, drawing&#10;&#10;Description automatically generated">
            <a:extLst>
              <a:ext uri="{FF2B5EF4-FFF2-40B4-BE49-F238E27FC236}">
                <a16:creationId xmlns:a16="http://schemas.microsoft.com/office/drawing/2014/main" id="{F916AE25-262C-4EB2-9309-EF666F6C2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537" y="563790"/>
            <a:ext cx="1410841" cy="1070956"/>
          </a:xfrm>
          <a:prstGeom prst="rect">
            <a:avLst/>
          </a:prstGeom>
        </p:spPr>
      </p:pic>
      <p:pic>
        <p:nvPicPr>
          <p:cNvPr id="16" name="Picture 15" descr="A picture containing clock&#10;&#10;Description automatically generated">
            <a:extLst>
              <a:ext uri="{FF2B5EF4-FFF2-40B4-BE49-F238E27FC236}">
                <a16:creationId xmlns:a16="http://schemas.microsoft.com/office/drawing/2014/main" id="{094D7815-0BD2-404D-A1F0-9479A9B908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8449" y="760877"/>
            <a:ext cx="1924847" cy="673696"/>
          </a:xfrm>
          <a:prstGeom prst="rect">
            <a:avLst/>
          </a:prstGeom>
        </p:spPr>
      </p:pic>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711415" y="4566898"/>
            <a:ext cx="10777799" cy="468233"/>
          </a:xfrm>
        </p:spPr>
        <p:txBody>
          <a:bodyPr>
            <a:normAutofit/>
          </a:bodyPr>
          <a:lstStyle/>
          <a:p>
            <a:pPr algn="ctr"/>
            <a:r>
              <a:rPr lang="en-US" sz="2000" dirty="0"/>
              <a:t>Dr. Muhammad Usman Maqbool </a:t>
            </a:r>
            <a:r>
              <a:rPr lang="en-US" sz="2000" dirty="0" err="1"/>
              <a:t>bhutta</a:t>
            </a:r>
            <a:endParaRPr lang="en-US" sz="2000" dirty="0"/>
          </a:p>
        </p:txBody>
      </p:sp>
      <p:sp>
        <p:nvSpPr>
          <p:cNvPr id="34" name="TextBox 33">
            <a:extLst>
              <a:ext uri="{FF2B5EF4-FFF2-40B4-BE49-F238E27FC236}">
                <a16:creationId xmlns:a16="http://schemas.microsoft.com/office/drawing/2014/main" id="{9A9F71F7-8CB1-4D51-9457-EF3215F86085}"/>
              </a:ext>
            </a:extLst>
          </p:cNvPr>
          <p:cNvSpPr txBox="1"/>
          <p:nvPr/>
        </p:nvSpPr>
        <p:spPr>
          <a:xfrm>
            <a:off x="3309160" y="4909780"/>
            <a:ext cx="782306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PhD, PEEF-Pakistan Scholar,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Robotics and Multi-perception Lab (RAM-LAB),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Department of Electronic and Computer Engineering, HKUST, HK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Arial" panose="020B0604020202020204"/>
              </a:rPr>
              <a:t>Personal Website: usmanmaqbool.github.io</a:t>
            </a: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pic>
        <p:nvPicPr>
          <p:cNvPr id="36" name="Picture 35" descr="A person standing next to a machine&#10;&#10;Description automatically generated with medium confidence">
            <a:extLst>
              <a:ext uri="{FF2B5EF4-FFF2-40B4-BE49-F238E27FC236}">
                <a16:creationId xmlns:a16="http://schemas.microsoft.com/office/drawing/2014/main" id="{ABDCE833-DC50-4197-B1E6-F194267F825B}"/>
              </a:ext>
            </a:extLst>
          </p:cNvPr>
          <p:cNvPicPr>
            <a:picLocks noChangeAspect="1"/>
          </p:cNvPicPr>
          <p:nvPr/>
        </p:nvPicPr>
        <p:blipFill>
          <a:blip r:embed="rId6"/>
          <a:stretch>
            <a:fillRect/>
          </a:stretch>
        </p:blipFill>
        <p:spPr>
          <a:xfrm>
            <a:off x="1827569" y="4504488"/>
            <a:ext cx="1412548" cy="1412548"/>
          </a:xfrm>
          <a:prstGeom prst="rect">
            <a:avLst/>
          </a:prstGeom>
        </p:spPr>
      </p:pic>
      <p:sp>
        <p:nvSpPr>
          <p:cNvPr id="5" name="Title 4">
            <a:extLst>
              <a:ext uri="{FF2B5EF4-FFF2-40B4-BE49-F238E27FC236}">
                <a16:creationId xmlns:a16="http://schemas.microsoft.com/office/drawing/2014/main" id="{C0B9BE9E-20AA-4FE2-9C72-3A9A3B98ECC2}"/>
              </a:ext>
            </a:extLst>
          </p:cNvPr>
          <p:cNvSpPr>
            <a:spLocks noGrp="1"/>
          </p:cNvSpPr>
          <p:nvPr>
            <p:ph type="ctrTitle"/>
          </p:nvPr>
        </p:nvSpPr>
        <p:spPr>
          <a:xfrm>
            <a:off x="38945" y="2088511"/>
            <a:ext cx="12153055" cy="1475013"/>
          </a:xfrm>
        </p:spPr>
        <p:txBody>
          <a:bodyPr/>
          <a:lstStyle/>
          <a:p>
            <a:pPr algn="ctr"/>
            <a:r>
              <a:rPr lang="en-US" dirty="0"/>
              <a:t>Research Profile</a:t>
            </a: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99F0066-934B-4637-9415-7BD78AFE51BE}"/>
              </a:ext>
            </a:extLst>
          </p:cNvPr>
          <p:cNvSpPr txBox="1"/>
          <p:nvPr/>
        </p:nvSpPr>
        <p:spPr>
          <a:xfrm>
            <a:off x="352479" y="480995"/>
            <a:ext cx="11581373" cy="846386"/>
          </a:xfrm>
          <a:prstGeom prst="rect">
            <a:avLst/>
          </a:prstGeom>
          <a:noFill/>
          <a:ln>
            <a:noFill/>
          </a:ln>
        </p:spPr>
        <p:txBody>
          <a:bodyPr wrap="square" tIns="0" bIns="0" rtlCol="0" anchor="b" anchorCtr="0">
            <a:noAutofit/>
          </a:bodyPr>
          <a:lstStyle/>
          <a:p>
            <a:r>
              <a:rPr lang="fr-FR" sz="2800" b="1" spc="-150" dirty="0">
                <a:solidFill>
                  <a:srgbClr val="262626">
                    <a:lumMod val="75000"/>
                    <a:lumOff val="25000"/>
                  </a:srgbClr>
                </a:solidFill>
                <a:latin typeface="Arial" pitchFamily="34" charset="0"/>
                <a:cs typeface="Arial" pitchFamily="34" charset="0"/>
              </a:rPr>
              <a:t>Main Contributions</a:t>
            </a:r>
            <a:endParaRPr lang="en-US" sz="2800" b="1" spc="-150" dirty="0">
              <a:solidFill>
                <a:srgbClr val="262626">
                  <a:lumMod val="75000"/>
                  <a:lumOff val="25000"/>
                </a:srgbClr>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4E90316-4F12-46D2-9003-EF7B1E9DD531}"/>
              </a:ext>
            </a:extLst>
          </p:cNvPr>
          <p:cNvSpPr txBox="1"/>
          <p:nvPr/>
        </p:nvSpPr>
        <p:spPr>
          <a:xfrm>
            <a:off x="352480" y="563236"/>
            <a:ext cx="5834311" cy="379156"/>
          </a:xfrm>
          <a:prstGeom prst="rect">
            <a:avLst/>
          </a:prstGeom>
          <a:noFill/>
        </p:spPr>
        <p:txBody>
          <a:bodyPr wrap="square" rtlCol="0">
            <a:normAutofit fontScale="92500" lnSpcReduction="20000"/>
          </a:bodyPr>
          <a:lstStyle/>
          <a:p>
            <a:r>
              <a:rPr lang="en-US" sz="2400" b="1" dirty="0">
                <a:solidFill>
                  <a:schemeClr val="bg1">
                    <a:lumMod val="65000"/>
                  </a:schemeClr>
                </a:solidFill>
                <a:latin typeface="+mj-lt"/>
              </a:rPr>
              <a:t>Point Cloud Registration </a:t>
            </a:r>
            <a:r>
              <a:rPr lang="en-US" sz="2400" b="1" dirty="0">
                <a:solidFill>
                  <a:schemeClr val="tx1">
                    <a:lumMod val="95000"/>
                    <a:lumOff val="5000"/>
                  </a:schemeClr>
                </a:solidFill>
                <a:latin typeface="+mj-lt"/>
              </a:rPr>
              <a:t>&gt;</a:t>
            </a:r>
            <a:r>
              <a:rPr lang="en-US" sz="2400" b="1" dirty="0">
                <a:solidFill>
                  <a:schemeClr val="bg1">
                    <a:lumMod val="65000"/>
                  </a:schemeClr>
                </a:solidFill>
                <a:latin typeface="+mj-lt"/>
              </a:rPr>
              <a:t> </a:t>
            </a:r>
            <a:r>
              <a:rPr lang="en-US" sz="2400" b="1" dirty="0">
                <a:solidFill>
                  <a:schemeClr val="accent3">
                    <a:lumMod val="75000"/>
                  </a:schemeClr>
                </a:solidFill>
                <a:latin typeface="+mj-lt"/>
              </a:rPr>
              <a:t>PCR-Pro</a:t>
            </a:r>
          </a:p>
        </p:txBody>
      </p:sp>
      <p:pic>
        <p:nvPicPr>
          <p:cNvPr id="8" name="Picture 7" descr="A close up of a logo&#10;&#10;Description generated with very high confidence">
            <a:extLst>
              <a:ext uri="{FF2B5EF4-FFF2-40B4-BE49-F238E27FC236}">
                <a16:creationId xmlns:a16="http://schemas.microsoft.com/office/drawing/2014/main" id="{5B6CC65D-C3C6-4DAD-9F4E-64638C6B30E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94305" y="145911"/>
            <a:ext cx="1563527" cy="261201"/>
          </a:xfrm>
          <a:prstGeom prst="rect">
            <a:avLst/>
          </a:prstGeom>
        </p:spPr>
      </p:pic>
      <p:pic>
        <p:nvPicPr>
          <p:cNvPr id="9" name="Picture 8" descr="A close up of a sign&#10;&#10;Description generated with very high confidence">
            <a:extLst>
              <a:ext uri="{FF2B5EF4-FFF2-40B4-BE49-F238E27FC236}">
                <a16:creationId xmlns:a16="http://schemas.microsoft.com/office/drawing/2014/main" id="{A0DF71CB-505F-4A0E-A63E-D4BB24F61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095" y="82623"/>
            <a:ext cx="1013039" cy="324489"/>
          </a:xfrm>
          <a:prstGeom prst="rect">
            <a:avLst/>
          </a:prstGeom>
        </p:spPr>
      </p:pic>
      <p:pic>
        <p:nvPicPr>
          <p:cNvPr id="10" name="Picture 9" descr="A picture containing object, clock, drawing&#10;&#10;Description automatically generated">
            <a:extLst>
              <a:ext uri="{FF2B5EF4-FFF2-40B4-BE49-F238E27FC236}">
                <a16:creationId xmlns:a16="http://schemas.microsoft.com/office/drawing/2014/main" id="{22D12445-D5C7-4373-8DD2-8E32BCE55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361" y="49946"/>
            <a:ext cx="513563" cy="389841"/>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9AF59A6B-946B-41F6-9305-927989CC7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8003" y="98203"/>
            <a:ext cx="838075" cy="293326"/>
          </a:xfrm>
          <a:prstGeom prst="rect">
            <a:avLst/>
          </a:prstGeom>
        </p:spPr>
      </p:pic>
      <p:sp>
        <p:nvSpPr>
          <p:cNvPr id="12" name="TextBox 11">
            <a:extLst>
              <a:ext uri="{FF2B5EF4-FFF2-40B4-BE49-F238E27FC236}">
                <a16:creationId xmlns:a16="http://schemas.microsoft.com/office/drawing/2014/main" id="{C4F214C2-CC39-4038-AB28-EA0CA865A422}"/>
              </a:ext>
            </a:extLst>
          </p:cNvPr>
          <p:cNvSpPr txBox="1"/>
          <p:nvPr/>
        </p:nvSpPr>
        <p:spPr>
          <a:xfrm>
            <a:off x="352480" y="1589926"/>
            <a:ext cx="6001667" cy="954107"/>
          </a:xfrm>
          <a:prstGeom prst="rect">
            <a:avLst/>
          </a:prstGeom>
          <a:noFill/>
        </p:spPr>
        <p:txBody>
          <a:bodyPr wrap="square">
            <a:spAutoFit/>
          </a:bodyPr>
          <a:lstStyle/>
          <a:p>
            <a:pPr marL="285750" indent="-285750">
              <a:buFont typeface="Arial" panose="020B0604020202020204" pitchFamily="34" charset="0"/>
              <a:buChar char="•"/>
            </a:pPr>
            <a:r>
              <a:rPr lang="en-GB" sz="1400" dirty="0">
                <a:effectLst/>
                <a:latin typeface="Arial" panose="020B0604020202020204" pitchFamily="34" charset="0"/>
              </a:rPr>
              <a:t>We introduce a way of using direct SLAM approaches for multiagent SLAM systems where we do not have information of the scale difference.</a:t>
            </a:r>
            <a:r>
              <a:rPr lang="en-GB" sz="1400" dirty="0">
                <a:effectLst/>
                <a:latin typeface="Courier New" panose="02070309020205020404" pitchFamily="49" charset="0"/>
              </a:rPr>
              <a:t> </a:t>
            </a:r>
          </a:p>
          <a:p>
            <a:pPr marL="285750" indent="-285750">
              <a:buFont typeface="Arial" panose="020B0604020202020204" pitchFamily="34" charset="0"/>
              <a:buChar char="•"/>
            </a:pPr>
            <a:endParaRPr lang="en-GB" sz="1400" dirty="0">
              <a:effectLst/>
              <a:latin typeface="Courier New" panose="02070309020205020404" pitchFamily="49" charset="0"/>
            </a:endParaRPr>
          </a:p>
        </p:txBody>
      </p:sp>
      <p:pic>
        <p:nvPicPr>
          <p:cNvPr id="14" name="Picture 8" descr="Graphical user interface&#10;&#10;Description automatically generated">
            <a:extLst>
              <a:ext uri="{FF2B5EF4-FFF2-40B4-BE49-F238E27FC236}">
                <a16:creationId xmlns:a16="http://schemas.microsoft.com/office/drawing/2014/main" id="{E79A37A2-218A-448F-B2D2-146617AA5F34}"/>
              </a:ext>
            </a:extLst>
          </p:cNvPr>
          <p:cNvPicPr>
            <a:picLocks noChangeAspect="1"/>
          </p:cNvPicPr>
          <p:nvPr/>
        </p:nvPicPr>
        <p:blipFill>
          <a:blip r:embed="rId6"/>
          <a:stretch>
            <a:fillRect/>
          </a:stretch>
        </p:blipFill>
        <p:spPr>
          <a:xfrm>
            <a:off x="6354147" y="2037329"/>
            <a:ext cx="5368891" cy="3043161"/>
          </a:xfrm>
          <a:prstGeom prst="rect">
            <a:avLst/>
          </a:prstGeom>
        </p:spPr>
      </p:pic>
    </p:spTree>
    <p:extLst>
      <p:ext uri="{BB962C8B-B14F-4D97-AF65-F5344CB8AC3E}">
        <p14:creationId xmlns:p14="http://schemas.microsoft.com/office/powerpoint/2010/main" val="4158317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99F0066-934B-4637-9415-7BD78AFE51BE}"/>
              </a:ext>
            </a:extLst>
          </p:cNvPr>
          <p:cNvSpPr txBox="1"/>
          <p:nvPr/>
        </p:nvSpPr>
        <p:spPr>
          <a:xfrm>
            <a:off x="352479" y="480995"/>
            <a:ext cx="11581373" cy="846386"/>
          </a:xfrm>
          <a:prstGeom prst="rect">
            <a:avLst/>
          </a:prstGeom>
          <a:noFill/>
          <a:ln>
            <a:noFill/>
          </a:ln>
        </p:spPr>
        <p:txBody>
          <a:bodyPr wrap="square" tIns="0" bIns="0" rtlCol="0" anchor="b" anchorCtr="0">
            <a:noAutofit/>
          </a:bodyPr>
          <a:lstStyle/>
          <a:p>
            <a:r>
              <a:rPr lang="fr-FR" sz="2800" b="1" spc="-150" dirty="0">
                <a:solidFill>
                  <a:srgbClr val="262626">
                    <a:lumMod val="75000"/>
                    <a:lumOff val="25000"/>
                  </a:srgbClr>
                </a:solidFill>
                <a:latin typeface="Arial" pitchFamily="34" charset="0"/>
                <a:cs typeface="Arial" pitchFamily="34" charset="0"/>
              </a:rPr>
              <a:t>Main Contributions</a:t>
            </a:r>
            <a:endParaRPr lang="en-US" sz="2800" b="1" spc="-150" dirty="0">
              <a:solidFill>
                <a:srgbClr val="262626">
                  <a:lumMod val="75000"/>
                  <a:lumOff val="25000"/>
                </a:srgbClr>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4E90316-4F12-46D2-9003-EF7B1E9DD531}"/>
              </a:ext>
            </a:extLst>
          </p:cNvPr>
          <p:cNvSpPr txBox="1"/>
          <p:nvPr/>
        </p:nvSpPr>
        <p:spPr>
          <a:xfrm>
            <a:off x="352480" y="563236"/>
            <a:ext cx="5834311" cy="379156"/>
          </a:xfrm>
          <a:prstGeom prst="rect">
            <a:avLst/>
          </a:prstGeom>
          <a:noFill/>
        </p:spPr>
        <p:txBody>
          <a:bodyPr wrap="square" rtlCol="0">
            <a:normAutofit fontScale="92500" lnSpcReduction="20000"/>
          </a:bodyPr>
          <a:lstStyle/>
          <a:p>
            <a:r>
              <a:rPr lang="en-US" sz="2400" b="1" dirty="0">
                <a:solidFill>
                  <a:schemeClr val="bg1">
                    <a:lumMod val="65000"/>
                  </a:schemeClr>
                </a:solidFill>
                <a:latin typeface="+mj-lt"/>
              </a:rPr>
              <a:t>Point Cloud Registration </a:t>
            </a:r>
            <a:r>
              <a:rPr lang="en-US" sz="2400" b="1" dirty="0">
                <a:solidFill>
                  <a:schemeClr val="tx1">
                    <a:lumMod val="95000"/>
                    <a:lumOff val="5000"/>
                  </a:schemeClr>
                </a:solidFill>
                <a:latin typeface="+mj-lt"/>
              </a:rPr>
              <a:t>&gt;</a:t>
            </a:r>
            <a:r>
              <a:rPr lang="en-US" sz="2400" b="1" dirty="0">
                <a:solidFill>
                  <a:schemeClr val="bg1">
                    <a:lumMod val="65000"/>
                  </a:schemeClr>
                </a:solidFill>
                <a:latin typeface="+mj-lt"/>
              </a:rPr>
              <a:t> </a:t>
            </a:r>
            <a:r>
              <a:rPr lang="en-US" sz="2400" b="1" dirty="0">
                <a:solidFill>
                  <a:schemeClr val="accent3">
                    <a:lumMod val="75000"/>
                  </a:schemeClr>
                </a:solidFill>
                <a:latin typeface="+mj-lt"/>
              </a:rPr>
              <a:t>PCR-Pro</a:t>
            </a:r>
          </a:p>
        </p:txBody>
      </p:sp>
      <p:pic>
        <p:nvPicPr>
          <p:cNvPr id="8" name="Picture 7" descr="A close up of a logo&#10;&#10;Description generated with very high confidence">
            <a:extLst>
              <a:ext uri="{FF2B5EF4-FFF2-40B4-BE49-F238E27FC236}">
                <a16:creationId xmlns:a16="http://schemas.microsoft.com/office/drawing/2014/main" id="{5B6CC65D-C3C6-4DAD-9F4E-64638C6B30E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94305" y="145911"/>
            <a:ext cx="1563527" cy="261201"/>
          </a:xfrm>
          <a:prstGeom prst="rect">
            <a:avLst/>
          </a:prstGeom>
        </p:spPr>
      </p:pic>
      <p:pic>
        <p:nvPicPr>
          <p:cNvPr id="9" name="Picture 8" descr="A close up of a sign&#10;&#10;Description generated with very high confidence">
            <a:extLst>
              <a:ext uri="{FF2B5EF4-FFF2-40B4-BE49-F238E27FC236}">
                <a16:creationId xmlns:a16="http://schemas.microsoft.com/office/drawing/2014/main" id="{A0DF71CB-505F-4A0E-A63E-D4BB24F61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095" y="82623"/>
            <a:ext cx="1013039" cy="324489"/>
          </a:xfrm>
          <a:prstGeom prst="rect">
            <a:avLst/>
          </a:prstGeom>
        </p:spPr>
      </p:pic>
      <p:pic>
        <p:nvPicPr>
          <p:cNvPr id="10" name="Picture 9" descr="A picture containing object, clock, drawing&#10;&#10;Description automatically generated">
            <a:extLst>
              <a:ext uri="{FF2B5EF4-FFF2-40B4-BE49-F238E27FC236}">
                <a16:creationId xmlns:a16="http://schemas.microsoft.com/office/drawing/2014/main" id="{22D12445-D5C7-4373-8DD2-8E32BCE55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361" y="49946"/>
            <a:ext cx="513563" cy="389841"/>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9AF59A6B-946B-41F6-9305-927989CC7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8003" y="98203"/>
            <a:ext cx="838075" cy="293326"/>
          </a:xfrm>
          <a:prstGeom prst="rect">
            <a:avLst/>
          </a:prstGeom>
        </p:spPr>
      </p:pic>
      <p:sp>
        <p:nvSpPr>
          <p:cNvPr id="12" name="TextBox 11">
            <a:extLst>
              <a:ext uri="{FF2B5EF4-FFF2-40B4-BE49-F238E27FC236}">
                <a16:creationId xmlns:a16="http://schemas.microsoft.com/office/drawing/2014/main" id="{C4F214C2-CC39-4038-AB28-EA0CA865A422}"/>
              </a:ext>
            </a:extLst>
          </p:cNvPr>
          <p:cNvSpPr txBox="1"/>
          <p:nvPr/>
        </p:nvSpPr>
        <p:spPr>
          <a:xfrm>
            <a:off x="352480" y="1589926"/>
            <a:ext cx="6001667" cy="1384995"/>
          </a:xfrm>
          <a:prstGeom prst="rect">
            <a:avLst/>
          </a:prstGeom>
          <a:noFill/>
        </p:spPr>
        <p:txBody>
          <a:bodyPr wrap="square">
            <a:spAutoFit/>
          </a:bodyPr>
          <a:lstStyle/>
          <a:p>
            <a:pPr marL="285750" indent="-285750">
              <a:buFont typeface="Arial" panose="020B0604020202020204" pitchFamily="34" charset="0"/>
              <a:buChar char="•"/>
            </a:pPr>
            <a:r>
              <a:rPr lang="en-GB" sz="1400" dirty="0">
                <a:effectLst/>
                <a:latin typeface="Arial" panose="020B0604020202020204" pitchFamily="34" charset="0"/>
              </a:rPr>
              <a:t>We introduce a way of using direct SLAM approaches for multiagent SLAM systems where we do not have information of the scale difference.</a:t>
            </a:r>
            <a:r>
              <a:rPr lang="en-GB" sz="1400" dirty="0">
                <a:effectLst/>
                <a:latin typeface="Courier New" panose="02070309020205020404" pitchFamily="49" charset="0"/>
              </a:rPr>
              <a:t> </a:t>
            </a:r>
          </a:p>
          <a:p>
            <a:pPr marL="285750" indent="-285750">
              <a:buFont typeface="Arial" panose="020B0604020202020204" pitchFamily="34" charset="0"/>
              <a:buChar char="•"/>
            </a:pPr>
            <a:endParaRPr lang="en-GB" sz="1400" dirty="0">
              <a:effectLst/>
              <a:latin typeface="Courier New" panose="02070309020205020404" pitchFamily="49" charset="0"/>
            </a:endParaRPr>
          </a:p>
          <a:p>
            <a:pPr marL="285750" indent="-285750">
              <a:buFont typeface="Arial" panose="020B0604020202020204" pitchFamily="34" charset="0"/>
              <a:buChar char="•"/>
            </a:pPr>
            <a:r>
              <a:rPr lang="en-GB" sz="1400" dirty="0">
                <a:effectLst/>
                <a:latin typeface="Arial" panose="020B0604020202020204" pitchFamily="34" charset="0"/>
              </a:rPr>
              <a:t>We introduce feature data to featureless SLAM approaches.</a:t>
            </a:r>
            <a:endParaRPr lang="en-GB" sz="1400" dirty="0">
              <a:effectLst/>
              <a:latin typeface="Courier New" panose="02070309020205020404" pitchFamily="49" charset="0"/>
            </a:endParaRPr>
          </a:p>
          <a:p>
            <a:pPr marL="285750" indent="-285750">
              <a:buFont typeface="Arial" panose="020B0604020202020204" pitchFamily="34" charset="0"/>
              <a:buChar char="•"/>
            </a:pPr>
            <a:endParaRPr lang="en-GB" sz="1400" dirty="0">
              <a:effectLst/>
              <a:latin typeface="Arial" panose="020B0604020202020204" pitchFamily="34" charset="0"/>
            </a:endParaRPr>
          </a:p>
        </p:txBody>
      </p:sp>
      <p:pic>
        <p:nvPicPr>
          <p:cNvPr id="15" name="Picture 14" descr="A view of a city street&#10;&#10;Description automatically generated">
            <a:extLst>
              <a:ext uri="{FF2B5EF4-FFF2-40B4-BE49-F238E27FC236}">
                <a16:creationId xmlns:a16="http://schemas.microsoft.com/office/drawing/2014/main" id="{4FDFC3D8-3157-4A1D-AC09-B0EA3A74A827}"/>
              </a:ext>
            </a:extLst>
          </p:cNvPr>
          <p:cNvPicPr>
            <a:picLocks noChangeAspect="1"/>
          </p:cNvPicPr>
          <p:nvPr/>
        </p:nvPicPr>
        <p:blipFill>
          <a:blip r:embed="rId6"/>
          <a:stretch>
            <a:fillRect/>
          </a:stretch>
        </p:blipFill>
        <p:spPr>
          <a:xfrm>
            <a:off x="2165144" y="3652383"/>
            <a:ext cx="7714927" cy="2893099"/>
          </a:xfrm>
          <a:prstGeom prst="rect">
            <a:avLst/>
          </a:prstGeom>
        </p:spPr>
      </p:pic>
    </p:spTree>
    <p:extLst>
      <p:ext uri="{BB962C8B-B14F-4D97-AF65-F5344CB8AC3E}">
        <p14:creationId xmlns:p14="http://schemas.microsoft.com/office/powerpoint/2010/main" val="209778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99F0066-934B-4637-9415-7BD78AFE51BE}"/>
              </a:ext>
            </a:extLst>
          </p:cNvPr>
          <p:cNvSpPr txBox="1"/>
          <p:nvPr/>
        </p:nvSpPr>
        <p:spPr>
          <a:xfrm>
            <a:off x="352479" y="480995"/>
            <a:ext cx="11581373" cy="846386"/>
          </a:xfrm>
          <a:prstGeom prst="rect">
            <a:avLst/>
          </a:prstGeom>
          <a:noFill/>
          <a:ln>
            <a:noFill/>
          </a:ln>
        </p:spPr>
        <p:txBody>
          <a:bodyPr wrap="square" tIns="0" bIns="0" rtlCol="0" anchor="b" anchorCtr="0">
            <a:noAutofit/>
          </a:bodyPr>
          <a:lstStyle/>
          <a:p>
            <a:r>
              <a:rPr lang="fr-FR" sz="2800" b="1" spc="-150" dirty="0">
                <a:solidFill>
                  <a:srgbClr val="262626">
                    <a:lumMod val="75000"/>
                    <a:lumOff val="25000"/>
                  </a:srgbClr>
                </a:solidFill>
                <a:latin typeface="Arial" pitchFamily="34" charset="0"/>
                <a:cs typeface="Arial" pitchFamily="34" charset="0"/>
              </a:rPr>
              <a:t>Main Contributions</a:t>
            </a:r>
            <a:endParaRPr lang="en-US" sz="2800" b="1" spc="-150" dirty="0">
              <a:solidFill>
                <a:srgbClr val="262626">
                  <a:lumMod val="75000"/>
                  <a:lumOff val="25000"/>
                </a:srgbClr>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4E90316-4F12-46D2-9003-EF7B1E9DD531}"/>
              </a:ext>
            </a:extLst>
          </p:cNvPr>
          <p:cNvSpPr txBox="1"/>
          <p:nvPr/>
        </p:nvSpPr>
        <p:spPr>
          <a:xfrm>
            <a:off x="352480" y="563236"/>
            <a:ext cx="5834311" cy="379156"/>
          </a:xfrm>
          <a:prstGeom prst="rect">
            <a:avLst/>
          </a:prstGeom>
          <a:noFill/>
        </p:spPr>
        <p:txBody>
          <a:bodyPr wrap="square" rtlCol="0">
            <a:normAutofit fontScale="92500" lnSpcReduction="20000"/>
          </a:bodyPr>
          <a:lstStyle/>
          <a:p>
            <a:r>
              <a:rPr lang="en-US" sz="2400" b="1" dirty="0">
                <a:solidFill>
                  <a:schemeClr val="bg1">
                    <a:lumMod val="65000"/>
                  </a:schemeClr>
                </a:solidFill>
                <a:latin typeface="+mj-lt"/>
              </a:rPr>
              <a:t>Point Cloud Registration </a:t>
            </a:r>
            <a:r>
              <a:rPr lang="en-US" sz="2400" b="1" dirty="0">
                <a:solidFill>
                  <a:schemeClr val="tx1">
                    <a:lumMod val="95000"/>
                    <a:lumOff val="5000"/>
                  </a:schemeClr>
                </a:solidFill>
                <a:latin typeface="+mj-lt"/>
              </a:rPr>
              <a:t>&gt;</a:t>
            </a:r>
            <a:r>
              <a:rPr lang="en-US" sz="2400" b="1" dirty="0">
                <a:solidFill>
                  <a:schemeClr val="bg1">
                    <a:lumMod val="65000"/>
                  </a:schemeClr>
                </a:solidFill>
                <a:latin typeface="+mj-lt"/>
              </a:rPr>
              <a:t> </a:t>
            </a:r>
            <a:r>
              <a:rPr lang="en-US" sz="2400" b="1" dirty="0">
                <a:solidFill>
                  <a:schemeClr val="accent3">
                    <a:lumMod val="75000"/>
                  </a:schemeClr>
                </a:solidFill>
                <a:latin typeface="+mj-lt"/>
              </a:rPr>
              <a:t>PCR-Pro</a:t>
            </a:r>
          </a:p>
        </p:txBody>
      </p:sp>
      <p:pic>
        <p:nvPicPr>
          <p:cNvPr id="8" name="Picture 7" descr="A close up of a logo&#10;&#10;Description generated with very high confidence">
            <a:extLst>
              <a:ext uri="{FF2B5EF4-FFF2-40B4-BE49-F238E27FC236}">
                <a16:creationId xmlns:a16="http://schemas.microsoft.com/office/drawing/2014/main" id="{5B6CC65D-C3C6-4DAD-9F4E-64638C6B30E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94305" y="145911"/>
            <a:ext cx="1563527" cy="261201"/>
          </a:xfrm>
          <a:prstGeom prst="rect">
            <a:avLst/>
          </a:prstGeom>
        </p:spPr>
      </p:pic>
      <p:pic>
        <p:nvPicPr>
          <p:cNvPr id="9" name="Picture 8" descr="A close up of a sign&#10;&#10;Description generated with very high confidence">
            <a:extLst>
              <a:ext uri="{FF2B5EF4-FFF2-40B4-BE49-F238E27FC236}">
                <a16:creationId xmlns:a16="http://schemas.microsoft.com/office/drawing/2014/main" id="{A0DF71CB-505F-4A0E-A63E-D4BB24F61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095" y="82623"/>
            <a:ext cx="1013039" cy="324489"/>
          </a:xfrm>
          <a:prstGeom prst="rect">
            <a:avLst/>
          </a:prstGeom>
        </p:spPr>
      </p:pic>
      <p:pic>
        <p:nvPicPr>
          <p:cNvPr id="10" name="Picture 9" descr="A picture containing object, clock, drawing&#10;&#10;Description automatically generated">
            <a:extLst>
              <a:ext uri="{FF2B5EF4-FFF2-40B4-BE49-F238E27FC236}">
                <a16:creationId xmlns:a16="http://schemas.microsoft.com/office/drawing/2014/main" id="{22D12445-D5C7-4373-8DD2-8E32BCE55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361" y="49946"/>
            <a:ext cx="513563" cy="389841"/>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9AF59A6B-946B-41F6-9305-927989CC7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8003" y="98203"/>
            <a:ext cx="838075" cy="293326"/>
          </a:xfrm>
          <a:prstGeom prst="rect">
            <a:avLst/>
          </a:prstGeom>
        </p:spPr>
      </p:pic>
      <p:sp>
        <p:nvSpPr>
          <p:cNvPr id="12" name="TextBox 11">
            <a:extLst>
              <a:ext uri="{FF2B5EF4-FFF2-40B4-BE49-F238E27FC236}">
                <a16:creationId xmlns:a16="http://schemas.microsoft.com/office/drawing/2014/main" id="{C4F214C2-CC39-4038-AB28-EA0CA865A422}"/>
              </a:ext>
            </a:extLst>
          </p:cNvPr>
          <p:cNvSpPr txBox="1"/>
          <p:nvPr/>
        </p:nvSpPr>
        <p:spPr>
          <a:xfrm>
            <a:off x="352480" y="1589926"/>
            <a:ext cx="6001667" cy="2893100"/>
          </a:xfrm>
          <a:prstGeom prst="rect">
            <a:avLst/>
          </a:prstGeom>
          <a:noFill/>
        </p:spPr>
        <p:txBody>
          <a:bodyPr wrap="square">
            <a:spAutoFit/>
          </a:bodyPr>
          <a:lstStyle/>
          <a:p>
            <a:pPr marL="285750" indent="-285750">
              <a:buFont typeface="Arial" panose="020B0604020202020204" pitchFamily="34" charset="0"/>
              <a:buChar char="•"/>
            </a:pPr>
            <a:r>
              <a:rPr lang="en-GB" sz="1400" dirty="0">
                <a:effectLst/>
                <a:latin typeface="Arial" panose="020B0604020202020204" pitchFamily="34" charset="0"/>
              </a:rPr>
              <a:t>We introduce a way of using direct SLAM approaches for multiagent SLAM systems where we do not have information of the scale difference.</a:t>
            </a:r>
            <a:r>
              <a:rPr lang="en-GB" sz="1400" dirty="0">
                <a:effectLst/>
                <a:latin typeface="Courier New" panose="02070309020205020404" pitchFamily="49" charset="0"/>
              </a:rPr>
              <a:t> </a:t>
            </a:r>
          </a:p>
          <a:p>
            <a:pPr marL="285750" indent="-285750">
              <a:buFont typeface="Arial" panose="020B0604020202020204" pitchFamily="34" charset="0"/>
              <a:buChar char="•"/>
            </a:pPr>
            <a:endParaRPr lang="en-GB" sz="1400" dirty="0">
              <a:effectLst/>
              <a:latin typeface="Courier New" panose="02070309020205020404" pitchFamily="49" charset="0"/>
            </a:endParaRPr>
          </a:p>
          <a:p>
            <a:pPr marL="285750" indent="-285750">
              <a:buFont typeface="Arial" panose="020B0604020202020204" pitchFamily="34" charset="0"/>
              <a:buChar char="•"/>
            </a:pPr>
            <a:r>
              <a:rPr lang="en-GB" sz="1400" dirty="0">
                <a:effectLst/>
                <a:latin typeface="Arial" panose="020B0604020202020204" pitchFamily="34" charset="0"/>
              </a:rPr>
              <a:t>We introduce feature data to featureless SLAM approaches.</a:t>
            </a:r>
            <a:endParaRPr lang="en-GB" sz="1400" dirty="0">
              <a:effectLst/>
              <a:latin typeface="Courier New" panose="02070309020205020404" pitchFamily="49" charset="0"/>
            </a:endParaRPr>
          </a:p>
          <a:p>
            <a:pPr marL="285750" indent="-285750">
              <a:buFont typeface="Arial" panose="020B0604020202020204" pitchFamily="34" charset="0"/>
              <a:buChar char="•"/>
            </a:pPr>
            <a:endParaRPr lang="en-GB" sz="1400" dirty="0">
              <a:effectLst/>
              <a:latin typeface="Arial" panose="020B0604020202020204" pitchFamily="34" charset="0"/>
            </a:endParaRPr>
          </a:p>
          <a:p>
            <a:pPr marL="285750" indent="-285750">
              <a:buFont typeface="Arial" panose="020B0604020202020204" pitchFamily="34" charset="0"/>
              <a:buChar char="•"/>
            </a:pPr>
            <a:r>
              <a:rPr lang="en-GB" sz="1400" dirty="0">
                <a:effectLst/>
                <a:latin typeface="Arial" panose="020B0604020202020204" pitchFamily="34" charset="0"/>
              </a:rPr>
              <a:t>We present a robust method to find an accurate transformation between sparse point clouds where the system converges to a global minimum.</a:t>
            </a:r>
            <a:r>
              <a:rPr lang="en-GB" sz="1400" dirty="0">
                <a:effectLst/>
                <a:latin typeface="Courier New" panose="02070309020205020404" pitchFamily="49" charset="0"/>
              </a:rPr>
              <a:t> </a:t>
            </a:r>
            <a:endParaRPr lang="en-GB" sz="1400" dirty="0">
              <a:latin typeface="Courier New" panose="02070309020205020404" pitchFamily="49" charset="0"/>
            </a:endParaRPr>
          </a:p>
          <a:p>
            <a:pPr marL="285750" indent="-285750">
              <a:buFont typeface="Arial" panose="020B0604020202020204" pitchFamily="34" charset="0"/>
              <a:buChar char="•"/>
            </a:pPr>
            <a:endParaRPr lang="en-GB" sz="1400" dirty="0">
              <a:effectLst/>
              <a:latin typeface="Courier New" panose="02070309020205020404" pitchFamily="49" charset="0"/>
            </a:endParaRPr>
          </a:p>
          <a:p>
            <a:pPr marL="285750" indent="-285750">
              <a:buFont typeface="Arial" panose="020B0604020202020204" pitchFamily="34" charset="0"/>
              <a:buChar char="•"/>
            </a:pPr>
            <a:r>
              <a:rPr lang="en-GB" sz="1400" dirty="0">
                <a:effectLst/>
                <a:latin typeface="Arial" panose="020B0604020202020204" pitchFamily="34" charset="0"/>
              </a:rPr>
              <a:t>The system’s covariance is very small, which will help in the usage of the information matrix and will solve many existing problems related to relative transformation estimation.</a:t>
            </a:r>
            <a:endParaRPr lang="en-US" sz="1400" dirty="0"/>
          </a:p>
        </p:txBody>
      </p:sp>
      <p:pic>
        <p:nvPicPr>
          <p:cNvPr id="14" name="Picture 13">
            <a:extLst>
              <a:ext uri="{FF2B5EF4-FFF2-40B4-BE49-F238E27FC236}">
                <a16:creationId xmlns:a16="http://schemas.microsoft.com/office/drawing/2014/main" id="{0A90538D-5684-4148-9F63-1BA0B31866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9447" y="1589926"/>
            <a:ext cx="5036631" cy="4552227"/>
          </a:xfrm>
          <a:prstGeom prst="rect">
            <a:avLst/>
          </a:prstGeom>
        </p:spPr>
      </p:pic>
    </p:spTree>
    <p:extLst>
      <p:ext uri="{BB962C8B-B14F-4D97-AF65-F5344CB8AC3E}">
        <p14:creationId xmlns:p14="http://schemas.microsoft.com/office/powerpoint/2010/main" val="3365110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3E1B1A6-167E-49DE-B14F-5232ECF7185F}"/>
              </a:ext>
            </a:extLst>
          </p:cNvPr>
          <p:cNvSpPr txBox="1"/>
          <p:nvPr/>
        </p:nvSpPr>
        <p:spPr>
          <a:xfrm>
            <a:off x="342752" y="563236"/>
            <a:ext cx="10315079" cy="846386"/>
          </a:xfrm>
          <a:prstGeom prst="rect">
            <a:avLst/>
          </a:prstGeom>
          <a:noFill/>
          <a:ln>
            <a:noFill/>
          </a:ln>
        </p:spPr>
        <p:txBody>
          <a:bodyPr wrap="square" lIns="91440" tIns="0" rIns="91440" bIns="0" rtlCol="0" anchor="b" anchorCtr="0">
            <a:normAutofit/>
          </a:bodyPr>
          <a:lstStyle/>
          <a:p>
            <a:endParaRPr lang="en-US" sz="3200" b="1" spc="-150" dirty="0">
              <a:solidFill>
                <a:schemeClr val="tx1">
                  <a:lumMod val="75000"/>
                  <a:lumOff val="25000"/>
                </a:schemeClr>
              </a:solidFill>
              <a:latin typeface="Arial" pitchFamily="34" charset="0"/>
              <a:cs typeface="Arial" pitchFamily="34" charset="0"/>
            </a:endParaRPr>
          </a:p>
        </p:txBody>
      </p:sp>
      <p:sp>
        <p:nvSpPr>
          <p:cNvPr id="7" name="TextBox 6">
            <a:extLst>
              <a:ext uri="{FF2B5EF4-FFF2-40B4-BE49-F238E27FC236}">
                <a16:creationId xmlns:a16="http://schemas.microsoft.com/office/drawing/2014/main" id="{6F3CDEF0-7BF8-4E09-AE4E-6F4445BA89F6}"/>
              </a:ext>
            </a:extLst>
          </p:cNvPr>
          <p:cNvSpPr txBox="1"/>
          <p:nvPr/>
        </p:nvSpPr>
        <p:spPr>
          <a:xfrm>
            <a:off x="4399499" y="2321004"/>
            <a:ext cx="1168910" cy="2215991"/>
          </a:xfrm>
          <a:prstGeom prst="rect">
            <a:avLst/>
          </a:prstGeom>
          <a:noFill/>
        </p:spPr>
        <p:txBody>
          <a:bodyPr wrap="none" rtlCol="0">
            <a:spAutoFit/>
          </a:bodyPr>
          <a:lstStyle/>
          <a:p>
            <a:r>
              <a:rPr lang="en-HK" sz="13800" dirty="0">
                <a:solidFill>
                  <a:schemeClr val="tx1">
                    <a:lumMod val="50000"/>
                    <a:lumOff val="50000"/>
                  </a:schemeClr>
                </a:solidFill>
              </a:rPr>
              <a:t>3</a:t>
            </a:r>
          </a:p>
        </p:txBody>
      </p:sp>
      <p:sp>
        <p:nvSpPr>
          <p:cNvPr id="9" name="TextBox 8">
            <a:extLst>
              <a:ext uri="{FF2B5EF4-FFF2-40B4-BE49-F238E27FC236}">
                <a16:creationId xmlns:a16="http://schemas.microsoft.com/office/drawing/2014/main" id="{2FD609ED-7AD6-4C9C-B4A7-926168F2B10E}"/>
              </a:ext>
            </a:extLst>
          </p:cNvPr>
          <p:cNvSpPr txBox="1"/>
          <p:nvPr/>
        </p:nvSpPr>
        <p:spPr>
          <a:xfrm>
            <a:off x="5414805" y="3171373"/>
            <a:ext cx="1790875" cy="461665"/>
          </a:xfrm>
          <a:prstGeom prst="rect">
            <a:avLst/>
          </a:prstGeom>
          <a:noFill/>
        </p:spPr>
        <p:txBody>
          <a:bodyPr wrap="none" rtlCol="0">
            <a:spAutoFit/>
          </a:bodyPr>
          <a:lstStyle/>
          <a:p>
            <a:r>
              <a:rPr lang="en-US" sz="2400" b="1" dirty="0">
                <a:solidFill>
                  <a:schemeClr val="accent3">
                    <a:lumMod val="75000"/>
                  </a:schemeClr>
                </a:solidFill>
              </a:rPr>
              <a:t>MAQBOOL</a:t>
            </a:r>
            <a:endParaRPr lang="en-HK" sz="2400" b="1" dirty="0">
              <a:solidFill>
                <a:schemeClr val="accent3">
                  <a:lumMod val="75000"/>
                </a:schemeClr>
              </a:solidFill>
            </a:endParaRPr>
          </a:p>
        </p:txBody>
      </p:sp>
      <p:pic>
        <p:nvPicPr>
          <p:cNvPr id="10" name="Picture 9" descr="A close up of a logo&#10;&#10;Description generated with very high confidence">
            <a:extLst>
              <a:ext uri="{FF2B5EF4-FFF2-40B4-BE49-F238E27FC236}">
                <a16:creationId xmlns:a16="http://schemas.microsoft.com/office/drawing/2014/main" id="{C0300893-D718-4BA3-BC33-F554FF36328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94305" y="145911"/>
            <a:ext cx="1563527" cy="261201"/>
          </a:xfrm>
          <a:prstGeom prst="rect">
            <a:avLst/>
          </a:prstGeom>
        </p:spPr>
      </p:pic>
      <p:pic>
        <p:nvPicPr>
          <p:cNvPr id="11" name="Picture 10" descr="A close up of a sign&#10;&#10;Description generated with very high confidence">
            <a:extLst>
              <a:ext uri="{FF2B5EF4-FFF2-40B4-BE49-F238E27FC236}">
                <a16:creationId xmlns:a16="http://schemas.microsoft.com/office/drawing/2014/main" id="{92E21CBE-52AD-4EE3-B159-7732EAF5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095" y="82623"/>
            <a:ext cx="1013039" cy="324489"/>
          </a:xfrm>
          <a:prstGeom prst="rect">
            <a:avLst/>
          </a:prstGeom>
        </p:spPr>
      </p:pic>
      <p:pic>
        <p:nvPicPr>
          <p:cNvPr id="12" name="Picture 11" descr="A picture containing object, clock, drawing&#10;&#10;Description automatically generated">
            <a:extLst>
              <a:ext uri="{FF2B5EF4-FFF2-40B4-BE49-F238E27FC236}">
                <a16:creationId xmlns:a16="http://schemas.microsoft.com/office/drawing/2014/main" id="{673B882F-53C2-4CF9-8F3D-C4DD6A043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361" y="49946"/>
            <a:ext cx="513563" cy="389841"/>
          </a:xfrm>
          <a:prstGeom prst="rect">
            <a:avLst/>
          </a:prstGeom>
        </p:spPr>
      </p:pic>
      <p:pic>
        <p:nvPicPr>
          <p:cNvPr id="13" name="Picture 12" descr="A picture containing clock&#10;&#10;Description automatically generated">
            <a:extLst>
              <a:ext uri="{FF2B5EF4-FFF2-40B4-BE49-F238E27FC236}">
                <a16:creationId xmlns:a16="http://schemas.microsoft.com/office/drawing/2014/main" id="{F0B73A84-D8A6-4DC5-A1B7-3468D0A592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8003" y="98203"/>
            <a:ext cx="838075" cy="293326"/>
          </a:xfrm>
          <a:prstGeom prst="rect">
            <a:avLst/>
          </a:prstGeom>
        </p:spPr>
      </p:pic>
      <p:sp>
        <p:nvSpPr>
          <p:cNvPr id="14" name="TextBox 13">
            <a:extLst>
              <a:ext uri="{FF2B5EF4-FFF2-40B4-BE49-F238E27FC236}">
                <a16:creationId xmlns:a16="http://schemas.microsoft.com/office/drawing/2014/main" id="{2941009E-37C9-4CF8-A6CA-43BA02943F07}"/>
              </a:ext>
            </a:extLst>
          </p:cNvPr>
          <p:cNvSpPr txBox="1"/>
          <p:nvPr/>
        </p:nvSpPr>
        <p:spPr>
          <a:xfrm>
            <a:off x="541526" y="6005352"/>
            <a:ext cx="114444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i="1" dirty="0">
                <a:latin typeface="-apple-system"/>
              </a:rPr>
              <a:t>M Usman Maqbool Bhutta</a:t>
            </a:r>
            <a:r>
              <a:rPr lang="en-US" sz="1400" i="1" dirty="0">
                <a:latin typeface="-apple-system"/>
              </a:rPr>
              <a:t>, Sun, Y. , and Liu, M., “Why-So-Deep: Image correspondence verification by probabilistic spatial landmarks elevation for visual place recognition.” Manuscript submitted for publication*.</a:t>
            </a:r>
            <a:endParaRPr lang="en-US" sz="1400" i="1" dirty="0">
              <a:solidFill>
                <a:srgbClr val="0000FF"/>
              </a:solidFill>
              <a:latin typeface="-apple-system"/>
            </a:endParaRPr>
          </a:p>
        </p:txBody>
      </p:sp>
      <p:sp>
        <p:nvSpPr>
          <p:cNvPr id="16" name="TextBox 15">
            <a:extLst>
              <a:ext uri="{FF2B5EF4-FFF2-40B4-BE49-F238E27FC236}">
                <a16:creationId xmlns:a16="http://schemas.microsoft.com/office/drawing/2014/main" id="{993B09EC-6E55-4B36-98DD-9ABB3E241983}"/>
              </a:ext>
            </a:extLst>
          </p:cNvPr>
          <p:cNvSpPr txBox="1"/>
          <p:nvPr/>
        </p:nvSpPr>
        <p:spPr>
          <a:xfrm>
            <a:off x="352480" y="563236"/>
            <a:ext cx="8741825" cy="681904"/>
          </a:xfrm>
          <a:prstGeom prst="rect">
            <a:avLst/>
          </a:prstGeom>
          <a:noFill/>
        </p:spPr>
        <p:txBody>
          <a:bodyPr wrap="square" rtlCol="0">
            <a:normAutofit/>
          </a:bodyPr>
          <a:lstStyle/>
          <a:p>
            <a:r>
              <a:rPr lang="en-US" sz="2400" b="1" dirty="0">
                <a:solidFill>
                  <a:schemeClr val="bg1">
                    <a:lumMod val="65000"/>
                  </a:schemeClr>
                </a:solidFill>
                <a:latin typeface="+mj-lt"/>
              </a:rPr>
              <a:t>Place Recognition – Image Retrieval </a:t>
            </a:r>
            <a:r>
              <a:rPr lang="en-US" sz="2400" b="1" dirty="0">
                <a:solidFill>
                  <a:schemeClr val="tx1">
                    <a:lumMod val="95000"/>
                    <a:lumOff val="5000"/>
                  </a:schemeClr>
                </a:solidFill>
                <a:latin typeface="+mj-lt"/>
              </a:rPr>
              <a:t>&gt;</a:t>
            </a:r>
            <a:r>
              <a:rPr lang="en-US" sz="2400" b="1" dirty="0">
                <a:solidFill>
                  <a:schemeClr val="bg1">
                    <a:lumMod val="65000"/>
                  </a:schemeClr>
                </a:solidFill>
                <a:latin typeface="+mj-lt"/>
              </a:rPr>
              <a:t> </a:t>
            </a:r>
            <a:r>
              <a:rPr lang="en-US" sz="2400" b="1" dirty="0">
                <a:solidFill>
                  <a:schemeClr val="accent3">
                    <a:lumMod val="75000"/>
                  </a:schemeClr>
                </a:solidFill>
                <a:latin typeface="+mj-lt"/>
              </a:rPr>
              <a:t>MAQBOOL</a:t>
            </a:r>
          </a:p>
        </p:txBody>
      </p:sp>
      <p:sp>
        <p:nvSpPr>
          <p:cNvPr id="18" name="TextBox 17">
            <a:extLst>
              <a:ext uri="{FF2B5EF4-FFF2-40B4-BE49-F238E27FC236}">
                <a16:creationId xmlns:a16="http://schemas.microsoft.com/office/drawing/2014/main" id="{E55A0A1F-1B34-4674-9515-7E8F64540DB8}"/>
              </a:ext>
            </a:extLst>
          </p:cNvPr>
          <p:cNvSpPr txBox="1"/>
          <p:nvPr/>
        </p:nvSpPr>
        <p:spPr>
          <a:xfrm>
            <a:off x="264243" y="1085550"/>
            <a:ext cx="11663509" cy="293327"/>
          </a:xfrm>
          <a:prstGeom prst="rect">
            <a:avLst/>
          </a:prstGeom>
          <a:noFill/>
          <a:ln>
            <a:noFill/>
          </a:ln>
        </p:spPr>
        <p:txBody>
          <a:bodyPr wrap="square" lIns="91440" tIns="0" rIns="91440" bIns="0" rtlCol="0" anchor="b" anchorCtr="0">
            <a:noAutofit/>
          </a:bodyPr>
          <a:lstStyle/>
          <a:p>
            <a:r>
              <a:rPr lang="en-US" sz="3200" b="1" spc="-150" dirty="0">
                <a:solidFill>
                  <a:schemeClr val="tx1">
                    <a:lumMod val="75000"/>
                    <a:lumOff val="25000"/>
                  </a:schemeClr>
                </a:solidFill>
                <a:latin typeface="Arial"/>
                <a:cs typeface="Arial"/>
              </a:rPr>
              <a:t> Multiple </a:t>
            </a:r>
            <a:r>
              <a:rPr lang="en-US" sz="3200" b="1" spc="-150" dirty="0" err="1">
                <a:solidFill>
                  <a:schemeClr val="tx1">
                    <a:lumMod val="75000"/>
                    <a:lumOff val="25000"/>
                  </a:schemeClr>
                </a:solidFill>
                <a:latin typeface="Arial"/>
                <a:cs typeface="Arial"/>
              </a:rPr>
              <a:t>AcQuisitions</a:t>
            </a:r>
            <a:r>
              <a:rPr lang="en-US" sz="3200" b="1" spc="-150" dirty="0">
                <a:solidFill>
                  <a:schemeClr val="tx1">
                    <a:lumMod val="75000"/>
                    <a:lumOff val="25000"/>
                  </a:schemeClr>
                </a:solidFill>
                <a:latin typeface="Arial"/>
                <a:cs typeface="Arial"/>
              </a:rPr>
              <a:t> of </a:t>
            </a:r>
            <a:r>
              <a:rPr lang="en-US" sz="3200" b="1" spc="-150" dirty="0" err="1">
                <a:solidFill>
                  <a:schemeClr val="tx1">
                    <a:lumMod val="75000"/>
                    <a:lumOff val="25000"/>
                  </a:schemeClr>
                </a:solidFill>
                <a:latin typeface="Arial"/>
                <a:cs typeface="Arial"/>
              </a:rPr>
              <a:t>perceptiBle</a:t>
            </a:r>
            <a:r>
              <a:rPr lang="en-US" sz="3200" b="1" spc="-150" dirty="0">
                <a:solidFill>
                  <a:schemeClr val="tx1">
                    <a:lumMod val="75000"/>
                    <a:lumOff val="25000"/>
                  </a:schemeClr>
                </a:solidFill>
                <a:latin typeface="Arial"/>
                <a:cs typeface="Arial"/>
              </a:rPr>
              <a:t> </a:t>
            </a:r>
            <a:r>
              <a:rPr lang="en-US" sz="3200" b="1" spc="-150" dirty="0" err="1">
                <a:solidFill>
                  <a:schemeClr val="tx1">
                    <a:lumMod val="75000"/>
                    <a:lumOff val="25000"/>
                  </a:schemeClr>
                </a:solidFill>
                <a:latin typeface="Arial"/>
                <a:cs typeface="Arial"/>
              </a:rPr>
              <a:t>regiOns</a:t>
            </a:r>
            <a:r>
              <a:rPr lang="en-US" sz="3200" b="1" spc="-150" dirty="0">
                <a:solidFill>
                  <a:schemeClr val="tx1">
                    <a:lumMod val="75000"/>
                    <a:lumOff val="25000"/>
                  </a:schemeClr>
                </a:solidFill>
                <a:latin typeface="Arial"/>
                <a:cs typeface="Arial"/>
              </a:rPr>
              <a:t> for </a:t>
            </a:r>
            <a:r>
              <a:rPr lang="en-US" sz="3200" b="1" spc="-150" dirty="0" err="1">
                <a:solidFill>
                  <a:schemeClr val="tx1">
                    <a:lumMod val="75000"/>
                    <a:lumOff val="25000"/>
                  </a:schemeClr>
                </a:solidFill>
                <a:latin typeface="Arial"/>
                <a:cs typeface="Arial"/>
              </a:rPr>
              <a:t>priOr</a:t>
            </a:r>
            <a:r>
              <a:rPr lang="en-US" sz="3200" b="1" spc="-150" dirty="0">
                <a:solidFill>
                  <a:schemeClr val="tx1">
                    <a:lumMod val="75000"/>
                    <a:lumOff val="25000"/>
                  </a:schemeClr>
                </a:solidFill>
                <a:latin typeface="Arial"/>
                <a:cs typeface="Arial"/>
              </a:rPr>
              <a:t> Learning</a:t>
            </a:r>
          </a:p>
        </p:txBody>
      </p:sp>
      <p:sp>
        <p:nvSpPr>
          <p:cNvPr id="15" name="TextBox 14">
            <a:extLst>
              <a:ext uri="{FF2B5EF4-FFF2-40B4-BE49-F238E27FC236}">
                <a16:creationId xmlns:a16="http://schemas.microsoft.com/office/drawing/2014/main" id="{CF73A982-15C1-470B-99DC-452A95CB8DA5}"/>
              </a:ext>
            </a:extLst>
          </p:cNvPr>
          <p:cNvSpPr txBox="1"/>
          <p:nvPr/>
        </p:nvSpPr>
        <p:spPr>
          <a:xfrm>
            <a:off x="541526" y="4910310"/>
            <a:ext cx="11164552" cy="954107"/>
          </a:xfrm>
          <a:prstGeom prst="rect">
            <a:avLst/>
          </a:prstGeom>
          <a:noFill/>
        </p:spPr>
        <p:txBody>
          <a:bodyPr wrap="square">
            <a:spAutoFit/>
          </a:bodyPr>
          <a:lstStyle/>
          <a:p>
            <a:r>
              <a:rPr lang="en-GB" sz="1400" dirty="0">
                <a:effectLst/>
                <a:latin typeface="Arial" panose="020B0604020202020204" pitchFamily="34" charset="0"/>
              </a:rPr>
              <a:t>In robotics, the place recognition module should not be tightly coupled with the GPS or 3D data. Otherwise, it will become harder for the server of the multi-agent SLAM system to handle. </a:t>
            </a:r>
          </a:p>
          <a:p>
            <a:r>
              <a:rPr lang="en-GB" sz="1400" dirty="0">
                <a:effectLst/>
                <a:latin typeface="Arial" panose="020B0604020202020204" pitchFamily="34" charset="0"/>
              </a:rPr>
              <a:t>Our proposed method requires little training, and it works excellently when tested on different datasets. MAQBOOL probabilistically elevates the perceptible regions’ distributions for improving the loop closure module of the multiagent SLAM system. </a:t>
            </a:r>
            <a:endParaRPr lang="en-US" sz="1400" dirty="0"/>
          </a:p>
        </p:txBody>
      </p:sp>
    </p:spTree>
    <p:extLst>
      <p:ext uri="{BB962C8B-B14F-4D97-AF65-F5344CB8AC3E}">
        <p14:creationId xmlns:p14="http://schemas.microsoft.com/office/powerpoint/2010/main" val="4183707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4E90316-4F12-46D2-9003-EF7B1E9DD531}"/>
              </a:ext>
            </a:extLst>
          </p:cNvPr>
          <p:cNvSpPr txBox="1"/>
          <p:nvPr/>
        </p:nvSpPr>
        <p:spPr>
          <a:xfrm>
            <a:off x="352480" y="563236"/>
            <a:ext cx="5834311" cy="681904"/>
          </a:xfrm>
          <a:prstGeom prst="rect">
            <a:avLst/>
          </a:prstGeom>
          <a:noFill/>
        </p:spPr>
        <p:txBody>
          <a:bodyPr wrap="square" rtlCol="0">
            <a:normAutofit/>
          </a:bodyPr>
          <a:lstStyle/>
          <a:p>
            <a:r>
              <a:rPr lang="en-US" sz="2400" b="1" dirty="0">
                <a:solidFill>
                  <a:schemeClr val="bg1">
                    <a:lumMod val="65000"/>
                  </a:schemeClr>
                </a:solidFill>
                <a:latin typeface="+mj-lt"/>
              </a:rPr>
              <a:t>Place Recognition </a:t>
            </a:r>
            <a:r>
              <a:rPr lang="en-US" sz="2400" b="1" dirty="0">
                <a:solidFill>
                  <a:schemeClr val="tx1">
                    <a:lumMod val="95000"/>
                    <a:lumOff val="5000"/>
                  </a:schemeClr>
                </a:solidFill>
                <a:latin typeface="+mj-lt"/>
              </a:rPr>
              <a:t>&gt;</a:t>
            </a:r>
            <a:r>
              <a:rPr lang="en-US" sz="2400" b="1" dirty="0">
                <a:solidFill>
                  <a:schemeClr val="bg1">
                    <a:lumMod val="65000"/>
                  </a:schemeClr>
                </a:solidFill>
                <a:latin typeface="+mj-lt"/>
              </a:rPr>
              <a:t> </a:t>
            </a:r>
            <a:r>
              <a:rPr lang="en-US" sz="2400" b="1" dirty="0">
                <a:solidFill>
                  <a:schemeClr val="accent3">
                    <a:lumMod val="75000"/>
                  </a:schemeClr>
                </a:solidFill>
                <a:latin typeface="+mj-lt"/>
              </a:rPr>
              <a:t>MAQBOOL</a:t>
            </a:r>
          </a:p>
        </p:txBody>
      </p:sp>
      <p:sp>
        <p:nvSpPr>
          <p:cNvPr id="13" name="TextBox 12">
            <a:extLst>
              <a:ext uri="{FF2B5EF4-FFF2-40B4-BE49-F238E27FC236}">
                <a16:creationId xmlns:a16="http://schemas.microsoft.com/office/drawing/2014/main" id="{899F0066-934B-4637-9415-7BD78AFE51BE}"/>
              </a:ext>
            </a:extLst>
          </p:cNvPr>
          <p:cNvSpPr txBox="1"/>
          <p:nvPr/>
        </p:nvSpPr>
        <p:spPr>
          <a:xfrm>
            <a:off x="352480" y="480995"/>
            <a:ext cx="9144000" cy="846386"/>
          </a:xfrm>
          <a:prstGeom prst="rect">
            <a:avLst/>
          </a:prstGeom>
          <a:noFill/>
          <a:ln>
            <a:noFill/>
          </a:ln>
        </p:spPr>
        <p:txBody>
          <a:bodyPr wrap="square" tIns="0" bIns="0" rtlCol="0" anchor="b" anchorCtr="0">
            <a:noAutofit/>
          </a:bodyPr>
          <a:lstStyle/>
          <a:p>
            <a:r>
              <a:rPr lang="fr-FR" sz="2800" b="1" spc="-150" dirty="0">
                <a:solidFill>
                  <a:srgbClr val="262626">
                    <a:lumMod val="75000"/>
                    <a:lumOff val="25000"/>
                  </a:srgbClr>
                </a:solidFill>
                <a:latin typeface="Arial" pitchFamily="34" charset="0"/>
                <a:cs typeface="Arial" pitchFamily="34" charset="0"/>
              </a:rPr>
              <a:t>Main Contributions</a:t>
            </a:r>
            <a:endParaRPr lang="en-US" sz="2800" b="1" spc="-150" dirty="0">
              <a:solidFill>
                <a:srgbClr val="262626">
                  <a:lumMod val="75000"/>
                  <a:lumOff val="25000"/>
                </a:srgbClr>
              </a:solidFill>
              <a:latin typeface="Arial" pitchFamily="34" charset="0"/>
              <a:cs typeface="Arial" pitchFamily="34" charset="0"/>
            </a:endParaRPr>
          </a:p>
        </p:txBody>
      </p:sp>
      <p:pic>
        <p:nvPicPr>
          <p:cNvPr id="8" name="Picture 7" descr="A close up of a logo&#10;&#10;Description generated with very high confidence">
            <a:extLst>
              <a:ext uri="{FF2B5EF4-FFF2-40B4-BE49-F238E27FC236}">
                <a16:creationId xmlns:a16="http://schemas.microsoft.com/office/drawing/2014/main" id="{5B6CC65D-C3C6-4DAD-9F4E-64638C6B30E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94305" y="145911"/>
            <a:ext cx="1563527" cy="261201"/>
          </a:xfrm>
          <a:prstGeom prst="rect">
            <a:avLst/>
          </a:prstGeom>
        </p:spPr>
      </p:pic>
      <p:pic>
        <p:nvPicPr>
          <p:cNvPr id="9" name="Picture 8" descr="A close up of a sign&#10;&#10;Description generated with very high confidence">
            <a:extLst>
              <a:ext uri="{FF2B5EF4-FFF2-40B4-BE49-F238E27FC236}">
                <a16:creationId xmlns:a16="http://schemas.microsoft.com/office/drawing/2014/main" id="{A0DF71CB-505F-4A0E-A63E-D4BB24F61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095" y="82623"/>
            <a:ext cx="1013039" cy="324489"/>
          </a:xfrm>
          <a:prstGeom prst="rect">
            <a:avLst/>
          </a:prstGeom>
        </p:spPr>
      </p:pic>
      <p:pic>
        <p:nvPicPr>
          <p:cNvPr id="10" name="Picture 9" descr="A picture containing object, clock, drawing&#10;&#10;Description automatically generated">
            <a:extLst>
              <a:ext uri="{FF2B5EF4-FFF2-40B4-BE49-F238E27FC236}">
                <a16:creationId xmlns:a16="http://schemas.microsoft.com/office/drawing/2014/main" id="{22D12445-D5C7-4373-8DD2-8E32BCE55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361" y="49946"/>
            <a:ext cx="513563" cy="389841"/>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9AF59A6B-946B-41F6-9305-927989CC7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8003" y="98203"/>
            <a:ext cx="838075" cy="293326"/>
          </a:xfrm>
          <a:prstGeom prst="rect">
            <a:avLst/>
          </a:prstGeom>
        </p:spPr>
      </p:pic>
      <p:sp>
        <p:nvSpPr>
          <p:cNvPr id="14" name="TextBox 13">
            <a:extLst>
              <a:ext uri="{FF2B5EF4-FFF2-40B4-BE49-F238E27FC236}">
                <a16:creationId xmlns:a16="http://schemas.microsoft.com/office/drawing/2014/main" id="{F671C8EE-4D36-4485-9FAE-877A2E87A494}"/>
              </a:ext>
            </a:extLst>
          </p:cNvPr>
          <p:cNvSpPr txBox="1"/>
          <p:nvPr/>
        </p:nvSpPr>
        <p:spPr>
          <a:xfrm>
            <a:off x="352480" y="1562822"/>
            <a:ext cx="5834311" cy="2031325"/>
          </a:xfrm>
          <a:prstGeom prst="rect">
            <a:avLst/>
          </a:prstGeom>
          <a:noFill/>
        </p:spPr>
        <p:txBody>
          <a:bodyPr wrap="square">
            <a:spAutoFit/>
          </a:bodyPr>
          <a:lstStyle/>
          <a:p>
            <a:pPr marL="285750" indent="-285750">
              <a:buFont typeface="Arial" panose="020B0604020202020204" pitchFamily="34" charset="0"/>
              <a:buChar char="•"/>
            </a:pPr>
            <a:r>
              <a:rPr lang="en-GB" sz="1400" dirty="0">
                <a:effectLst/>
                <a:latin typeface="Arial" panose="020B0604020202020204" pitchFamily="34" charset="0"/>
              </a:rPr>
              <a:t>Our main contribution is to re-rank the retrieved images based on prominent regions of the query images.</a:t>
            </a:r>
            <a:endParaRPr lang="en-GB" sz="1400" dirty="0">
              <a:latin typeface="Courier New" panose="02070309020205020404" pitchFamily="49" charset="0"/>
            </a:endParaRPr>
          </a:p>
          <a:p>
            <a:pPr marL="285750" indent="-285750">
              <a:buFont typeface="Arial" panose="020B0604020202020204" pitchFamily="34" charset="0"/>
              <a:buChar char="•"/>
            </a:pPr>
            <a:endParaRPr lang="en-GB" sz="1400" dirty="0">
              <a:effectLst/>
              <a:latin typeface="Courier New" panose="02070309020205020404" pitchFamily="49" charset="0"/>
            </a:endParaRPr>
          </a:p>
          <a:p>
            <a:pPr marL="285750" indent="-285750">
              <a:buFont typeface="Arial" panose="020B0604020202020204" pitchFamily="34" charset="0"/>
              <a:buChar char="•"/>
            </a:pPr>
            <a:r>
              <a:rPr lang="en-GB" sz="1400" dirty="0">
                <a:effectLst/>
                <a:latin typeface="Arial" panose="020B0604020202020204" pitchFamily="34" charset="0"/>
              </a:rPr>
              <a:t>We introduce a probabilistic layer to constrain the local representation along with the global representation of images. The global description of the pre-trained model and the local consistency introduced in our work enables the system to yield good performance at large-scale.</a:t>
            </a:r>
            <a:endParaRPr lang="en-GB" sz="1400" dirty="0">
              <a:latin typeface="Courier New" panose="02070309020205020404" pitchFamily="49" charset="0"/>
            </a:endParaRPr>
          </a:p>
          <a:p>
            <a:pPr marL="285750" indent="-285750">
              <a:buFont typeface="Arial" panose="020B0604020202020204" pitchFamily="34" charset="0"/>
              <a:buChar char="•"/>
            </a:pPr>
            <a:endParaRPr lang="en-GB" sz="1400" dirty="0">
              <a:effectLst/>
              <a:latin typeface="Arial" panose="020B0604020202020204" pitchFamily="34" charset="0"/>
            </a:endParaRPr>
          </a:p>
        </p:txBody>
      </p:sp>
      <p:sp>
        <p:nvSpPr>
          <p:cNvPr id="12" name="TextBox 11">
            <a:extLst>
              <a:ext uri="{FF2B5EF4-FFF2-40B4-BE49-F238E27FC236}">
                <a16:creationId xmlns:a16="http://schemas.microsoft.com/office/drawing/2014/main" id="{7DB20718-F67B-4581-B7F5-8C559531C776}"/>
              </a:ext>
            </a:extLst>
          </p:cNvPr>
          <p:cNvSpPr txBox="1"/>
          <p:nvPr/>
        </p:nvSpPr>
        <p:spPr>
          <a:xfrm>
            <a:off x="523190" y="6188875"/>
            <a:ext cx="11182887" cy="430887"/>
          </a:xfrm>
          <a:prstGeom prst="rect">
            <a:avLst/>
          </a:prstGeom>
          <a:noFill/>
        </p:spPr>
        <p:txBody>
          <a:bodyPr wrap="square">
            <a:spAutoFit/>
          </a:bodyPr>
          <a:lstStyle/>
          <a:p>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a:t>
            </a:r>
            <a:r>
              <a:rPr lang="en-US" sz="1100" dirty="0">
                <a:solidFill>
                  <a:prstClr val="black"/>
                </a:solidFill>
                <a:latin typeface="Arial" panose="020B0604020202020204"/>
              </a:rPr>
              <a:t>1</a:t>
            </a:r>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100" b="0" i="0" u="none" strike="noStrike" kern="1200" cap="none" spc="0" normalizeH="0" baseline="0" noProof="0" dirty="0" err="1">
                <a:ln>
                  <a:noFill/>
                </a:ln>
                <a:solidFill>
                  <a:prstClr val="black"/>
                </a:solidFill>
                <a:effectLst/>
                <a:uLnTx/>
                <a:uFillTx/>
                <a:latin typeface="Arial" panose="020B0604020202020204"/>
                <a:ea typeface="+mn-ea"/>
                <a:cs typeface="+mn-cs"/>
              </a:rPr>
              <a:t>Arandjelovic</a:t>
            </a:r>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 R., </a:t>
            </a:r>
            <a:r>
              <a:rPr kumimoji="0" lang="en-US" sz="1100" b="0" i="0" u="none" strike="noStrike" kern="1200" cap="none" spc="0" normalizeH="0" baseline="0" noProof="0" dirty="0" err="1">
                <a:ln>
                  <a:noFill/>
                </a:ln>
                <a:solidFill>
                  <a:prstClr val="black"/>
                </a:solidFill>
                <a:effectLst/>
                <a:uLnTx/>
                <a:uFillTx/>
                <a:latin typeface="Arial" panose="020B0604020202020204"/>
                <a:ea typeface="+mn-ea"/>
                <a:cs typeface="+mn-cs"/>
              </a:rPr>
              <a:t>Gronat</a:t>
            </a:r>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 P., Torii, A., </a:t>
            </a:r>
            <a:r>
              <a:rPr kumimoji="0" lang="en-US" sz="1100" b="0" i="0" u="none" strike="noStrike" kern="1200" cap="none" spc="0" normalizeH="0" baseline="0" noProof="0" dirty="0" err="1">
                <a:ln>
                  <a:noFill/>
                </a:ln>
                <a:solidFill>
                  <a:prstClr val="black"/>
                </a:solidFill>
                <a:effectLst/>
                <a:uLnTx/>
                <a:uFillTx/>
                <a:latin typeface="Arial" panose="020B0604020202020204"/>
                <a:ea typeface="+mn-ea"/>
                <a:cs typeface="+mn-cs"/>
              </a:rPr>
              <a:t>Pajdla</a:t>
            </a:r>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 T., &amp; </a:t>
            </a:r>
            <a:r>
              <a:rPr kumimoji="0" lang="en-US" sz="1100" b="0" i="0" u="none" strike="noStrike" kern="1200" cap="none" spc="0" normalizeH="0" baseline="0" noProof="0" dirty="0" err="1">
                <a:ln>
                  <a:noFill/>
                </a:ln>
                <a:solidFill>
                  <a:prstClr val="black"/>
                </a:solidFill>
                <a:effectLst/>
                <a:uLnTx/>
                <a:uFillTx/>
                <a:latin typeface="Arial" panose="020B0604020202020204"/>
                <a:ea typeface="+mn-ea"/>
                <a:cs typeface="+mn-cs"/>
              </a:rPr>
              <a:t>Sivic</a:t>
            </a:r>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 J. (2016). </a:t>
            </a:r>
            <a:r>
              <a:rPr kumimoji="0" lang="en-US" sz="1100" b="1" i="0" u="none" strike="noStrike" kern="1200" cap="none" spc="0" normalizeH="0" baseline="0" noProof="0" dirty="0" err="1">
                <a:ln>
                  <a:noFill/>
                </a:ln>
                <a:solidFill>
                  <a:prstClr val="black"/>
                </a:solidFill>
                <a:effectLst/>
                <a:uLnTx/>
                <a:uFillTx/>
                <a:latin typeface="Arial" panose="020B0604020202020204"/>
                <a:ea typeface="+mn-ea"/>
                <a:cs typeface="+mn-cs"/>
              </a:rPr>
              <a:t>NetVLAD</a:t>
            </a:r>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 CNN architecture for weakly supervised place recognition. In </a:t>
            </a:r>
            <a:r>
              <a:rPr kumimoji="0" lang="en-US" sz="1100" b="0" i="1" u="none" strike="noStrike" kern="1200" cap="none" spc="0" normalizeH="0" baseline="0" noProof="0" dirty="0">
                <a:ln>
                  <a:noFill/>
                </a:ln>
                <a:solidFill>
                  <a:prstClr val="black"/>
                </a:solidFill>
                <a:effectLst/>
                <a:uLnTx/>
                <a:uFillTx/>
                <a:latin typeface="Arial" panose="020B0604020202020204"/>
                <a:ea typeface="+mn-ea"/>
                <a:cs typeface="+mn-cs"/>
              </a:rPr>
              <a:t>Proceedings of the IEEE conference on computer vision and pattern recognition</a:t>
            </a:r>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 (pp. 5297-5307).</a:t>
            </a:r>
            <a:endParaRPr lang="en-US" dirty="0"/>
          </a:p>
        </p:txBody>
      </p:sp>
      <p:pic>
        <p:nvPicPr>
          <p:cNvPr id="2" name="Picture 1">
            <a:extLst>
              <a:ext uri="{FF2B5EF4-FFF2-40B4-BE49-F238E27FC236}">
                <a16:creationId xmlns:a16="http://schemas.microsoft.com/office/drawing/2014/main" id="{68D60AE5-BDFF-4921-ADA9-508682677EFB}"/>
              </a:ext>
            </a:extLst>
          </p:cNvPr>
          <p:cNvPicPr>
            <a:picLocks noChangeAspect="1"/>
          </p:cNvPicPr>
          <p:nvPr/>
        </p:nvPicPr>
        <p:blipFill>
          <a:blip r:embed="rId6"/>
          <a:stretch>
            <a:fillRect/>
          </a:stretch>
        </p:blipFill>
        <p:spPr>
          <a:xfrm>
            <a:off x="2241489" y="3755281"/>
            <a:ext cx="7634579" cy="2115560"/>
          </a:xfrm>
          <a:prstGeom prst="rect">
            <a:avLst/>
          </a:prstGeom>
        </p:spPr>
      </p:pic>
    </p:spTree>
    <p:extLst>
      <p:ext uri="{BB962C8B-B14F-4D97-AF65-F5344CB8AC3E}">
        <p14:creationId xmlns:p14="http://schemas.microsoft.com/office/powerpoint/2010/main" val="391078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4E90316-4F12-46D2-9003-EF7B1E9DD531}"/>
              </a:ext>
            </a:extLst>
          </p:cNvPr>
          <p:cNvSpPr txBox="1"/>
          <p:nvPr/>
        </p:nvSpPr>
        <p:spPr>
          <a:xfrm>
            <a:off x="352480" y="563236"/>
            <a:ext cx="5834311" cy="681904"/>
          </a:xfrm>
          <a:prstGeom prst="rect">
            <a:avLst/>
          </a:prstGeom>
          <a:noFill/>
        </p:spPr>
        <p:txBody>
          <a:bodyPr wrap="square" rtlCol="0">
            <a:normAutofit/>
          </a:bodyPr>
          <a:lstStyle/>
          <a:p>
            <a:r>
              <a:rPr lang="en-US" sz="2400" b="1" dirty="0">
                <a:solidFill>
                  <a:schemeClr val="bg1">
                    <a:lumMod val="65000"/>
                  </a:schemeClr>
                </a:solidFill>
                <a:latin typeface="+mj-lt"/>
              </a:rPr>
              <a:t>Place Recognition </a:t>
            </a:r>
            <a:r>
              <a:rPr lang="en-US" sz="2400" b="1" dirty="0">
                <a:solidFill>
                  <a:schemeClr val="tx1">
                    <a:lumMod val="95000"/>
                    <a:lumOff val="5000"/>
                  </a:schemeClr>
                </a:solidFill>
                <a:latin typeface="+mj-lt"/>
              </a:rPr>
              <a:t>&gt;</a:t>
            </a:r>
            <a:r>
              <a:rPr lang="en-US" sz="2400" b="1" dirty="0">
                <a:solidFill>
                  <a:schemeClr val="bg1">
                    <a:lumMod val="65000"/>
                  </a:schemeClr>
                </a:solidFill>
                <a:latin typeface="+mj-lt"/>
              </a:rPr>
              <a:t> </a:t>
            </a:r>
            <a:r>
              <a:rPr lang="en-US" sz="2400" b="1" dirty="0">
                <a:solidFill>
                  <a:schemeClr val="accent3">
                    <a:lumMod val="75000"/>
                  </a:schemeClr>
                </a:solidFill>
                <a:latin typeface="+mj-lt"/>
              </a:rPr>
              <a:t>MAQBOOL</a:t>
            </a:r>
          </a:p>
        </p:txBody>
      </p:sp>
      <p:sp>
        <p:nvSpPr>
          <p:cNvPr id="13" name="TextBox 12">
            <a:extLst>
              <a:ext uri="{FF2B5EF4-FFF2-40B4-BE49-F238E27FC236}">
                <a16:creationId xmlns:a16="http://schemas.microsoft.com/office/drawing/2014/main" id="{899F0066-934B-4637-9415-7BD78AFE51BE}"/>
              </a:ext>
            </a:extLst>
          </p:cNvPr>
          <p:cNvSpPr txBox="1"/>
          <p:nvPr/>
        </p:nvSpPr>
        <p:spPr>
          <a:xfrm>
            <a:off x="352480" y="480995"/>
            <a:ext cx="9144000" cy="846386"/>
          </a:xfrm>
          <a:prstGeom prst="rect">
            <a:avLst/>
          </a:prstGeom>
          <a:noFill/>
          <a:ln>
            <a:noFill/>
          </a:ln>
        </p:spPr>
        <p:txBody>
          <a:bodyPr wrap="square" tIns="0" bIns="0" rtlCol="0" anchor="b" anchorCtr="0">
            <a:noAutofit/>
          </a:bodyPr>
          <a:lstStyle/>
          <a:p>
            <a:r>
              <a:rPr lang="fr-FR" sz="2800" b="1" spc="-150" dirty="0">
                <a:solidFill>
                  <a:srgbClr val="262626">
                    <a:lumMod val="75000"/>
                    <a:lumOff val="25000"/>
                  </a:srgbClr>
                </a:solidFill>
                <a:latin typeface="Arial" pitchFamily="34" charset="0"/>
                <a:cs typeface="Arial" pitchFamily="34" charset="0"/>
              </a:rPr>
              <a:t>Main Contributions</a:t>
            </a:r>
            <a:endParaRPr lang="en-US" sz="2800" b="1" spc="-150" dirty="0">
              <a:solidFill>
                <a:srgbClr val="262626">
                  <a:lumMod val="75000"/>
                  <a:lumOff val="25000"/>
                </a:srgbClr>
              </a:solidFill>
              <a:latin typeface="Arial" pitchFamily="34" charset="0"/>
              <a:cs typeface="Arial" pitchFamily="34" charset="0"/>
            </a:endParaRPr>
          </a:p>
        </p:txBody>
      </p:sp>
      <p:pic>
        <p:nvPicPr>
          <p:cNvPr id="8" name="Picture 7" descr="A close up of a logo&#10;&#10;Description generated with very high confidence">
            <a:extLst>
              <a:ext uri="{FF2B5EF4-FFF2-40B4-BE49-F238E27FC236}">
                <a16:creationId xmlns:a16="http://schemas.microsoft.com/office/drawing/2014/main" id="{5B6CC65D-C3C6-4DAD-9F4E-64638C6B30E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94305" y="145911"/>
            <a:ext cx="1563527" cy="261201"/>
          </a:xfrm>
          <a:prstGeom prst="rect">
            <a:avLst/>
          </a:prstGeom>
        </p:spPr>
      </p:pic>
      <p:pic>
        <p:nvPicPr>
          <p:cNvPr id="9" name="Picture 8" descr="A close up of a sign&#10;&#10;Description generated with very high confidence">
            <a:extLst>
              <a:ext uri="{FF2B5EF4-FFF2-40B4-BE49-F238E27FC236}">
                <a16:creationId xmlns:a16="http://schemas.microsoft.com/office/drawing/2014/main" id="{A0DF71CB-505F-4A0E-A63E-D4BB24F61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095" y="82623"/>
            <a:ext cx="1013039" cy="324489"/>
          </a:xfrm>
          <a:prstGeom prst="rect">
            <a:avLst/>
          </a:prstGeom>
        </p:spPr>
      </p:pic>
      <p:pic>
        <p:nvPicPr>
          <p:cNvPr id="10" name="Picture 9" descr="A picture containing object, clock, drawing&#10;&#10;Description automatically generated">
            <a:extLst>
              <a:ext uri="{FF2B5EF4-FFF2-40B4-BE49-F238E27FC236}">
                <a16:creationId xmlns:a16="http://schemas.microsoft.com/office/drawing/2014/main" id="{22D12445-D5C7-4373-8DD2-8E32BCE55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361" y="49946"/>
            <a:ext cx="513563" cy="389841"/>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9AF59A6B-946B-41F6-9305-927989CC7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8003" y="98203"/>
            <a:ext cx="838075" cy="293326"/>
          </a:xfrm>
          <a:prstGeom prst="rect">
            <a:avLst/>
          </a:prstGeom>
        </p:spPr>
      </p:pic>
      <p:sp>
        <p:nvSpPr>
          <p:cNvPr id="14" name="TextBox 13">
            <a:extLst>
              <a:ext uri="{FF2B5EF4-FFF2-40B4-BE49-F238E27FC236}">
                <a16:creationId xmlns:a16="http://schemas.microsoft.com/office/drawing/2014/main" id="{F671C8EE-4D36-4485-9FAE-877A2E87A494}"/>
              </a:ext>
            </a:extLst>
          </p:cNvPr>
          <p:cNvSpPr txBox="1"/>
          <p:nvPr/>
        </p:nvSpPr>
        <p:spPr>
          <a:xfrm>
            <a:off x="352480" y="1562822"/>
            <a:ext cx="5834311" cy="2893100"/>
          </a:xfrm>
          <a:prstGeom prst="rect">
            <a:avLst/>
          </a:prstGeom>
          <a:noFill/>
        </p:spPr>
        <p:txBody>
          <a:bodyPr wrap="square">
            <a:spAutoFit/>
          </a:bodyPr>
          <a:lstStyle/>
          <a:p>
            <a:pPr marL="285750" indent="-285750">
              <a:buFont typeface="Arial" panose="020B0604020202020204" pitchFamily="34" charset="0"/>
              <a:buChar char="•"/>
            </a:pPr>
            <a:r>
              <a:rPr lang="en-GB" sz="1400" dirty="0">
                <a:effectLst/>
                <a:latin typeface="Arial" panose="020B0604020202020204" pitchFamily="34" charset="0"/>
              </a:rPr>
              <a:t>Our main contribution is to re-rank the retrieved images based on prominent regions of the query images.</a:t>
            </a:r>
            <a:endParaRPr lang="en-GB" sz="1400" dirty="0">
              <a:latin typeface="Courier New" panose="02070309020205020404" pitchFamily="49" charset="0"/>
            </a:endParaRPr>
          </a:p>
          <a:p>
            <a:pPr marL="285750" indent="-285750">
              <a:buFont typeface="Arial" panose="020B0604020202020204" pitchFamily="34" charset="0"/>
              <a:buChar char="•"/>
            </a:pPr>
            <a:endParaRPr lang="en-GB" sz="1400" dirty="0">
              <a:effectLst/>
              <a:latin typeface="Courier New" panose="02070309020205020404" pitchFamily="49" charset="0"/>
            </a:endParaRPr>
          </a:p>
          <a:p>
            <a:pPr marL="285750" indent="-285750">
              <a:buFont typeface="Arial" panose="020B0604020202020204" pitchFamily="34" charset="0"/>
              <a:buChar char="•"/>
            </a:pPr>
            <a:r>
              <a:rPr lang="en-GB" sz="1400" dirty="0">
                <a:effectLst/>
                <a:latin typeface="Arial" panose="020B0604020202020204" pitchFamily="34" charset="0"/>
              </a:rPr>
              <a:t>We introduce a probabilistic layer to constrain the local representation along with the global representation of images. The global description of the pre-trained model and the local consistency introduced in our work enables the system to yield good performance at large-scale.</a:t>
            </a:r>
            <a:endParaRPr lang="en-GB" sz="1400" dirty="0">
              <a:latin typeface="Courier New" panose="02070309020205020404" pitchFamily="49" charset="0"/>
            </a:endParaRPr>
          </a:p>
          <a:p>
            <a:pPr marL="285750" indent="-285750">
              <a:buFont typeface="Arial" panose="020B0604020202020204" pitchFamily="34" charset="0"/>
              <a:buChar char="•"/>
            </a:pPr>
            <a:endParaRPr lang="en-GB" sz="1400" dirty="0">
              <a:effectLst/>
              <a:latin typeface="Arial" panose="020B0604020202020204" pitchFamily="34" charset="0"/>
            </a:endParaRPr>
          </a:p>
          <a:p>
            <a:pPr marL="285750" indent="-285750">
              <a:buFont typeface="Arial" panose="020B0604020202020204" pitchFamily="34" charset="0"/>
              <a:buChar char="•"/>
            </a:pPr>
            <a:r>
              <a:rPr lang="en-GB" sz="1400" dirty="0">
                <a:effectLst/>
                <a:latin typeface="Arial" panose="020B0604020202020204" pitchFamily="34" charset="0"/>
              </a:rPr>
              <a:t>Our system shows comparable accuracy at a low descriptor dimension (512-D) compared to the high descriptor dimension (4096-D) of the current state-of-the-art [</a:t>
            </a:r>
            <a:r>
              <a:rPr lang="en-GB" sz="1400" dirty="0">
                <a:latin typeface="Arial" panose="020B0604020202020204" pitchFamily="34" charset="0"/>
              </a:rPr>
              <a:t>1</a:t>
            </a:r>
            <a:r>
              <a:rPr lang="en-GB" sz="1400" dirty="0">
                <a:effectLst/>
                <a:latin typeface="Arial" panose="020B0604020202020204" pitchFamily="34" charset="0"/>
              </a:rPr>
              <a:t>].</a:t>
            </a:r>
            <a:endParaRPr lang="en-GB" sz="1400" dirty="0">
              <a:latin typeface="Courier New" panose="02070309020205020404" pitchFamily="49" charset="0"/>
            </a:endParaRPr>
          </a:p>
          <a:p>
            <a:pPr marL="285750" indent="-285750">
              <a:buFont typeface="Arial" panose="020B0604020202020204" pitchFamily="34" charset="0"/>
              <a:buChar char="•"/>
            </a:pPr>
            <a:endParaRPr lang="en-GB" sz="1400" dirty="0">
              <a:effectLst/>
              <a:latin typeface="Courier New" panose="02070309020205020404" pitchFamily="49" charset="0"/>
            </a:endParaRPr>
          </a:p>
        </p:txBody>
      </p:sp>
      <p:sp>
        <p:nvSpPr>
          <p:cNvPr id="17" name="TextBox 16">
            <a:extLst>
              <a:ext uri="{FF2B5EF4-FFF2-40B4-BE49-F238E27FC236}">
                <a16:creationId xmlns:a16="http://schemas.microsoft.com/office/drawing/2014/main" id="{9E98FEB2-4F61-4535-BDE4-7C678A767B05}"/>
              </a:ext>
            </a:extLst>
          </p:cNvPr>
          <p:cNvSpPr txBox="1"/>
          <p:nvPr/>
        </p:nvSpPr>
        <p:spPr>
          <a:xfrm>
            <a:off x="443271" y="5853785"/>
            <a:ext cx="11487040" cy="1046440"/>
          </a:xfrm>
          <a:prstGeom prst="rect">
            <a:avLst/>
          </a:prstGeom>
          <a:noFill/>
        </p:spPr>
        <p:txBody>
          <a:bodyPr wrap="square">
            <a:spAutoFit/>
          </a:bodyPr>
          <a:lstStyle/>
          <a:p>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[1] </a:t>
            </a:r>
            <a:r>
              <a:rPr kumimoji="0" lang="en-US" sz="1100" b="0" i="0" u="none" strike="noStrike" kern="1200" cap="none" spc="0" normalizeH="0" baseline="0" noProof="0" dirty="0" err="1">
                <a:ln>
                  <a:noFill/>
                </a:ln>
                <a:solidFill>
                  <a:prstClr val="black"/>
                </a:solidFill>
                <a:effectLst/>
                <a:uLnTx/>
                <a:uFillTx/>
                <a:latin typeface="Arial" panose="020B0604020202020204"/>
                <a:ea typeface="+mn-ea"/>
                <a:cs typeface="+mn-cs"/>
              </a:rPr>
              <a:t>Arandjelovic</a:t>
            </a:r>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 R., </a:t>
            </a:r>
            <a:r>
              <a:rPr kumimoji="0" lang="en-US" sz="1100" b="0" i="0" u="none" strike="noStrike" kern="1200" cap="none" spc="0" normalizeH="0" baseline="0" noProof="0" dirty="0" err="1">
                <a:ln>
                  <a:noFill/>
                </a:ln>
                <a:solidFill>
                  <a:prstClr val="black"/>
                </a:solidFill>
                <a:effectLst/>
                <a:uLnTx/>
                <a:uFillTx/>
                <a:latin typeface="Arial" panose="020B0604020202020204"/>
                <a:ea typeface="+mn-ea"/>
                <a:cs typeface="+mn-cs"/>
              </a:rPr>
              <a:t>Gronat</a:t>
            </a:r>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 P., Torii, A., </a:t>
            </a:r>
            <a:r>
              <a:rPr kumimoji="0" lang="en-US" sz="1100" b="0" i="0" u="none" strike="noStrike" kern="1200" cap="none" spc="0" normalizeH="0" baseline="0" noProof="0" dirty="0" err="1">
                <a:ln>
                  <a:noFill/>
                </a:ln>
                <a:solidFill>
                  <a:prstClr val="black"/>
                </a:solidFill>
                <a:effectLst/>
                <a:uLnTx/>
                <a:uFillTx/>
                <a:latin typeface="Arial" panose="020B0604020202020204"/>
                <a:ea typeface="+mn-ea"/>
                <a:cs typeface="+mn-cs"/>
              </a:rPr>
              <a:t>Pajdla</a:t>
            </a:r>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 T., &amp; </a:t>
            </a:r>
            <a:r>
              <a:rPr kumimoji="0" lang="en-US" sz="1100" b="0" i="0" u="none" strike="noStrike" kern="1200" cap="none" spc="0" normalizeH="0" baseline="0" noProof="0" dirty="0" err="1">
                <a:ln>
                  <a:noFill/>
                </a:ln>
                <a:solidFill>
                  <a:prstClr val="black"/>
                </a:solidFill>
                <a:effectLst/>
                <a:uLnTx/>
                <a:uFillTx/>
                <a:latin typeface="Arial" panose="020B0604020202020204"/>
                <a:ea typeface="+mn-ea"/>
                <a:cs typeface="+mn-cs"/>
              </a:rPr>
              <a:t>Sivic</a:t>
            </a:r>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 J. (2016). </a:t>
            </a:r>
            <a:r>
              <a:rPr kumimoji="0" lang="en-US" sz="1100" b="1" i="0" u="none" strike="noStrike" kern="1200" cap="none" spc="0" normalizeH="0" baseline="0" noProof="0" dirty="0" err="1">
                <a:ln>
                  <a:noFill/>
                </a:ln>
                <a:solidFill>
                  <a:prstClr val="black"/>
                </a:solidFill>
                <a:effectLst/>
                <a:uLnTx/>
                <a:uFillTx/>
                <a:latin typeface="Arial" panose="020B0604020202020204"/>
                <a:ea typeface="+mn-ea"/>
                <a:cs typeface="+mn-cs"/>
              </a:rPr>
              <a:t>NetVLAD</a:t>
            </a:r>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 CNN architecture for weakly supervised place recognition. In </a:t>
            </a:r>
            <a:r>
              <a:rPr kumimoji="0" lang="en-US" sz="1100" b="0" i="1" u="none" strike="noStrike" kern="1200" cap="none" spc="0" normalizeH="0" baseline="0" noProof="0" dirty="0">
                <a:ln>
                  <a:noFill/>
                </a:ln>
                <a:solidFill>
                  <a:prstClr val="black"/>
                </a:solidFill>
                <a:effectLst/>
                <a:uLnTx/>
                <a:uFillTx/>
                <a:latin typeface="Arial" panose="020B0604020202020204"/>
                <a:ea typeface="+mn-ea"/>
                <a:cs typeface="+mn-cs"/>
              </a:rPr>
              <a:t>Proceedings of the IEEE conference on computer vision and pattern recognition</a:t>
            </a:r>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 (pp. 5297-5307) </a:t>
            </a:r>
          </a:p>
          <a:p>
            <a:r>
              <a:rPr lang="en-US" sz="1100" dirty="0"/>
              <a:t>[2] Y. Zhu, J. Wang, L. </a:t>
            </a:r>
            <a:r>
              <a:rPr lang="en-US" sz="1100" dirty="0" err="1"/>
              <a:t>Xie</a:t>
            </a:r>
            <a:r>
              <a:rPr lang="en-US" sz="1100" dirty="0"/>
              <a:t>, and L. Zheng, “Attention-based pyramid aggregation network for visual place recognition,” in Proceedings of the 26th ACM international conference on Multimedia, pp. 99–107, 2018. </a:t>
            </a:r>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a:t>
            </a:r>
          </a:p>
          <a:p>
            <a:endParaRPr lang="en-US" dirty="0"/>
          </a:p>
        </p:txBody>
      </p:sp>
      <p:sp>
        <p:nvSpPr>
          <p:cNvPr id="18" name="TextBox 17">
            <a:extLst>
              <a:ext uri="{FF2B5EF4-FFF2-40B4-BE49-F238E27FC236}">
                <a16:creationId xmlns:a16="http://schemas.microsoft.com/office/drawing/2014/main" id="{5E993346-43D0-418F-B0C0-1368421D076D}"/>
              </a:ext>
            </a:extLst>
          </p:cNvPr>
          <p:cNvSpPr txBox="1"/>
          <p:nvPr/>
        </p:nvSpPr>
        <p:spPr>
          <a:xfrm>
            <a:off x="6998705" y="1504605"/>
            <a:ext cx="3332480" cy="276999"/>
          </a:xfrm>
          <a:prstGeom prst="rect">
            <a:avLst/>
          </a:prstGeom>
          <a:noFill/>
        </p:spPr>
        <p:txBody>
          <a:bodyPr wrap="square">
            <a:spAutoFit/>
          </a:bodyPr>
          <a:lstStyle/>
          <a:p>
            <a:r>
              <a:rPr lang="en-US" sz="1200" b="0" i="0" u="none" strike="noStrike" baseline="0" dirty="0">
                <a:latin typeface="CMR10"/>
              </a:rPr>
              <a:t>Trained on Pittsburg dataset</a:t>
            </a:r>
            <a:endParaRPr lang="en-US" sz="1200" dirty="0"/>
          </a:p>
        </p:txBody>
      </p:sp>
      <p:sp>
        <p:nvSpPr>
          <p:cNvPr id="19" name="TextBox 18">
            <a:extLst>
              <a:ext uri="{FF2B5EF4-FFF2-40B4-BE49-F238E27FC236}">
                <a16:creationId xmlns:a16="http://schemas.microsoft.com/office/drawing/2014/main" id="{01C67E85-8F96-4D72-9DF5-C555E4288A0C}"/>
              </a:ext>
            </a:extLst>
          </p:cNvPr>
          <p:cNvSpPr txBox="1"/>
          <p:nvPr/>
        </p:nvSpPr>
        <p:spPr>
          <a:xfrm>
            <a:off x="9582137" y="1497233"/>
            <a:ext cx="2997200" cy="276999"/>
          </a:xfrm>
          <a:prstGeom prst="rect">
            <a:avLst/>
          </a:prstGeom>
          <a:noFill/>
        </p:spPr>
        <p:txBody>
          <a:bodyPr wrap="square">
            <a:spAutoFit/>
          </a:bodyPr>
          <a:lstStyle/>
          <a:p>
            <a:r>
              <a:rPr lang="en-GB" sz="1200" b="0" i="0" u="none" strike="noStrike" baseline="0" dirty="0">
                <a:latin typeface="CMR10"/>
              </a:rPr>
              <a:t>Trained on Tokyo 24/7 dataset</a:t>
            </a:r>
            <a:endParaRPr lang="en-US" sz="1200" dirty="0"/>
          </a:p>
        </p:txBody>
      </p:sp>
      <p:pic>
        <p:nvPicPr>
          <p:cNvPr id="20" name="Picture 19">
            <a:extLst>
              <a:ext uri="{FF2B5EF4-FFF2-40B4-BE49-F238E27FC236}">
                <a16:creationId xmlns:a16="http://schemas.microsoft.com/office/drawing/2014/main" id="{FFF77C1F-4055-42C3-8E85-0F0FB0FB79D1}"/>
              </a:ext>
            </a:extLst>
          </p:cNvPr>
          <p:cNvPicPr>
            <a:picLocks noChangeAspect="1"/>
          </p:cNvPicPr>
          <p:nvPr/>
        </p:nvPicPr>
        <p:blipFill rotWithShape="1">
          <a:blip r:embed="rId6"/>
          <a:srcRect r="49228"/>
          <a:stretch/>
        </p:blipFill>
        <p:spPr>
          <a:xfrm>
            <a:off x="6478101" y="1849873"/>
            <a:ext cx="2583595" cy="3224976"/>
          </a:xfrm>
          <a:prstGeom prst="rect">
            <a:avLst/>
          </a:prstGeom>
        </p:spPr>
      </p:pic>
      <p:pic>
        <p:nvPicPr>
          <p:cNvPr id="21" name="Picture 20">
            <a:extLst>
              <a:ext uri="{FF2B5EF4-FFF2-40B4-BE49-F238E27FC236}">
                <a16:creationId xmlns:a16="http://schemas.microsoft.com/office/drawing/2014/main" id="{25F0FDA8-25BB-4AC7-8E0F-205FDA987278}"/>
              </a:ext>
            </a:extLst>
          </p:cNvPr>
          <p:cNvPicPr>
            <a:picLocks noChangeAspect="1"/>
          </p:cNvPicPr>
          <p:nvPr/>
        </p:nvPicPr>
        <p:blipFill rotWithShape="1">
          <a:blip r:embed="rId6"/>
          <a:srcRect l="50772"/>
          <a:stretch/>
        </p:blipFill>
        <p:spPr>
          <a:xfrm>
            <a:off x="9173125" y="1813965"/>
            <a:ext cx="2532952" cy="3260884"/>
          </a:xfrm>
          <a:prstGeom prst="rect">
            <a:avLst/>
          </a:prstGeom>
        </p:spPr>
      </p:pic>
    </p:spTree>
    <p:extLst>
      <p:ext uri="{BB962C8B-B14F-4D97-AF65-F5344CB8AC3E}">
        <p14:creationId xmlns:p14="http://schemas.microsoft.com/office/powerpoint/2010/main" val="154462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4E90316-4F12-46D2-9003-EF7B1E9DD531}"/>
              </a:ext>
            </a:extLst>
          </p:cNvPr>
          <p:cNvSpPr txBox="1"/>
          <p:nvPr/>
        </p:nvSpPr>
        <p:spPr>
          <a:xfrm>
            <a:off x="352480" y="563236"/>
            <a:ext cx="5834311" cy="681904"/>
          </a:xfrm>
          <a:prstGeom prst="rect">
            <a:avLst/>
          </a:prstGeom>
          <a:noFill/>
        </p:spPr>
        <p:txBody>
          <a:bodyPr wrap="square" rtlCol="0">
            <a:normAutofit/>
          </a:bodyPr>
          <a:lstStyle/>
          <a:p>
            <a:r>
              <a:rPr lang="en-US" sz="2400" b="1" dirty="0">
                <a:solidFill>
                  <a:schemeClr val="bg1">
                    <a:lumMod val="65000"/>
                  </a:schemeClr>
                </a:solidFill>
                <a:latin typeface="+mj-lt"/>
              </a:rPr>
              <a:t>Place Recognition </a:t>
            </a:r>
            <a:r>
              <a:rPr lang="en-US" sz="2400" b="1" dirty="0">
                <a:solidFill>
                  <a:schemeClr val="tx1">
                    <a:lumMod val="95000"/>
                    <a:lumOff val="5000"/>
                  </a:schemeClr>
                </a:solidFill>
                <a:latin typeface="+mj-lt"/>
              </a:rPr>
              <a:t>&gt;</a:t>
            </a:r>
            <a:r>
              <a:rPr lang="en-US" sz="2400" b="1" dirty="0">
                <a:solidFill>
                  <a:schemeClr val="bg1">
                    <a:lumMod val="65000"/>
                  </a:schemeClr>
                </a:solidFill>
                <a:latin typeface="+mj-lt"/>
              </a:rPr>
              <a:t> </a:t>
            </a:r>
            <a:r>
              <a:rPr lang="en-US" sz="2400" b="1" dirty="0">
                <a:solidFill>
                  <a:schemeClr val="accent3">
                    <a:lumMod val="75000"/>
                  </a:schemeClr>
                </a:solidFill>
                <a:latin typeface="+mj-lt"/>
              </a:rPr>
              <a:t>MAQBOOL</a:t>
            </a:r>
          </a:p>
        </p:txBody>
      </p:sp>
      <p:sp>
        <p:nvSpPr>
          <p:cNvPr id="13" name="TextBox 12">
            <a:extLst>
              <a:ext uri="{FF2B5EF4-FFF2-40B4-BE49-F238E27FC236}">
                <a16:creationId xmlns:a16="http://schemas.microsoft.com/office/drawing/2014/main" id="{899F0066-934B-4637-9415-7BD78AFE51BE}"/>
              </a:ext>
            </a:extLst>
          </p:cNvPr>
          <p:cNvSpPr txBox="1"/>
          <p:nvPr/>
        </p:nvSpPr>
        <p:spPr>
          <a:xfrm>
            <a:off x="352480" y="480995"/>
            <a:ext cx="9144000" cy="846386"/>
          </a:xfrm>
          <a:prstGeom prst="rect">
            <a:avLst/>
          </a:prstGeom>
          <a:noFill/>
          <a:ln>
            <a:noFill/>
          </a:ln>
        </p:spPr>
        <p:txBody>
          <a:bodyPr wrap="square" tIns="0" bIns="0" rtlCol="0" anchor="b" anchorCtr="0">
            <a:noAutofit/>
          </a:bodyPr>
          <a:lstStyle/>
          <a:p>
            <a:r>
              <a:rPr lang="fr-FR" sz="2800" b="1" spc="-150" dirty="0">
                <a:solidFill>
                  <a:srgbClr val="262626">
                    <a:lumMod val="75000"/>
                    <a:lumOff val="25000"/>
                  </a:srgbClr>
                </a:solidFill>
                <a:latin typeface="Arial" pitchFamily="34" charset="0"/>
                <a:cs typeface="Arial" pitchFamily="34" charset="0"/>
              </a:rPr>
              <a:t>Main Contributions</a:t>
            </a:r>
            <a:endParaRPr lang="en-US" sz="2800" b="1" spc="-150" dirty="0">
              <a:solidFill>
                <a:srgbClr val="262626">
                  <a:lumMod val="75000"/>
                  <a:lumOff val="25000"/>
                </a:srgbClr>
              </a:solidFill>
              <a:latin typeface="Arial" pitchFamily="34" charset="0"/>
              <a:cs typeface="Arial" pitchFamily="34" charset="0"/>
            </a:endParaRPr>
          </a:p>
        </p:txBody>
      </p:sp>
      <p:pic>
        <p:nvPicPr>
          <p:cNvPr id="8" name="Picture 7" descr="A close up of a logo&#10;&#10;Description generated with very high confidence">
            <a:extLst>
              <a:ext uri="{FF2B5EF4-FFF2-40B4-BE49-F238E27FC236}">
                <a16:creationId xmlns:a16="http://schemas.microsoft.com/office/drawing/2014/main" id="{5B6CC65D-C3C6-4DAD-9F4E-64638C6B30E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94305" y="145911"/>
            <a:ext cx="1563527" cy="261201"/>
          </a:xfrm>
          <a:prstGeom prst="rect">
            <a:avLst/>
          </a:prstGeom>
        </p:spPr>
      </p:pic>
      <p:pic>
        <p:nvPicPr>
          <p:cNvPr id="9" name="Picture 8" descr="A close up of a sign&#10;&#10;Description generated with very high confidence">
            <a:extLst>
              <a:ext uri="{FF2B5EF4-FFF2-40B4-BE49-F238E27FC236}">
                <a16:creationId xmlns:a16="http://schemas.microsoft.com/office/drawing/2014/main" id="{A0DF71CB-505F-4A0E-A63E-D4BB24F61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095" y="82623"/>
            <a:ext cx="1013039" cy="324489"/>
          </a:xfrm>
          <a:prstGeom prst="rect">
            <a:avLst/>
          </a:prstGeom>
        </p:spPr>
      </p:pic>
      <p:pic>
        <p:nvPicPr>
          <p:cNvPr id="10" name="Picture 9" descr="A picture containing object, clock, drawing&#10;&#10;Description automatically generated">
            <a:extLst>
              <a:ext uri="{FF2B5EF4-FFF2-40B4-BE49-F238E27FC236}">
                <a16:creationId xmlns:a16="http://schemas.microsoft.com/office/drawing/2014/main" id="{22D12445-D5C7-4373-8DD2-8E32BCE55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361" y="49946"/>
            <a:ext cx="513563" cy="389841"/>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9AF59A6B-946B-41F6-9305-927989CC7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8003" y="98203"/>
            <a:ext cx="838075" cy="293326"/>
          </a:xfrm>
          <a:prstGeom prst="rect">
            <a:avLst/>
          </a:prstGeom>
        </p:spPr>
      </p:pic>
      <p:sp>
        <p:nvSpPr>
          <p:cNvPr id="14" name="TextBox 13">
            <a:extLst>
              <a:ext uri="{FF2B5EF4-FFF2-40B4-BE49-F238E27FC236}">
                <a16:creationId xmlns:a16="http://schemas.microsoft.com/office/drawing/2014/main" id="{F671C8EE-4D36-4485-9FAE-877A2E87A494}"/>
              </a:ext>
            </a:extLst>
          </p:cNvPr>
          <p:cNvSpPr txBox="1"/>
          <p:nvPr/>
        </p:nvSpPr>
        <p:spPr>
          <a:xfrm>
            <a:off x="352480" y="1562822"/>
            <a:ext cx="5834311" cy="3539430"/>
          </a:xfrm>
          <a:prstGeom prst="rect">
            <a:avLst/>
          </a:prstGeom>
          <a:noFill/>
        </p:spPr>
        <p:txBody>
          <a:bodyPr wrap="square">
            <a:spAutoFit/>
          </a:bodyPr>
          <a:lstStyle/>
          <a:p>
            <a:pPr marL="285750" indent="-285750">
              <a:buFont typeface="Arial" panose="020B0604020202020204" pitchFamily="34" charset="0"/>
              <a:buChar char="•"/>
            </a:pPr>
            <a:r>
              <a:rPr lang="en-GB" sz="1400" dirty="0">
                <a:effectLst/>
                <a:latin typeface="Arial" panose="020B0604020202020204" pitchFamily="34" charset="0"/>
              </a:rPr>
              <a:t>Our main contribution is to re-rank the retrieved images based on prominent regions of the query images.</a:t>
            </a:r>
            <a:endParaRPr lang="en-GB" sz="1400" dirty="0">
              <a:latin typeface="Courier New" panose="02070309020205020404" pitchFamily="49" charset="0"/>
            </a:endParaRPr>
          </a:p>
          <a:p>
            <a:pPr marL="285750" indent="-285750">
              <a:buFont typeface="Arial" panose="020B0604020202020204" pitchFamily="34" charset="0"/>
              <a:buChar char="•"/>
            </a:pPr>
            <a:endParaRPr lang="en-GB" sz="1400" dirty="0">
              <a:effectLst/>
              <a:latin typeface="Courier New" panose="02070309020205020404" pitchFamily="49" charset="0"/>
            </a:endParaRPr>
          </a:p>
          <a:p>
            <a:pPr marL="285750" indent="-285750">
              <a:buFont typeface="Arial" panose="020B0604020202020204" pitchFamily="34" charset="0"/>
              <a:buChar char="•"/>
            </a:pPr>
            <a:r>
              <a:rPr lang="en-GB" sz="1400" dirty="0">
                <a:effectLst/>
                <a:latin typeface="Arial" panose="020B0604020202020204" pitchFamily="34" charset="0"/>
              </a:rPr>
              <a:t>We introduce a probabilistic layer to constrain the local representation along with the global representation of images. The global description of the pre-trained model and the local consistency introduced in our work enables the system to yield good performance at large-scale.</a:t>
            </a:r>
            <a:endParaRPr lang="en-GB" sz="1400" dirty="0">
              <a:latin typeface="Courier New" panose="02070309020205020404" pitchFamily="49" charset="0"/>
            </a:endParaRPr>
          </a:p>
          <a:p>
            <a:pPr marL="285750" indent="-285750">
              <a:buFont typeface="Arial" panose="020B0604020202020204" pitchFamily="34" charset="0"/>
              <a:buChar char="•"/>
            </a:pPr>
            <a:endParaRPr lang="en-GB" sz="1400" dirty="0">
              <a:effectLst/>
              <a:latin typeface="Arial" panose="020B0604020202020204" pitchFamily="34" charset="0"/>
            </a:endParaRPr>
          </a:p>
          <a:p>
            <a:pPr marL="285750" indent="-285750">
              <a:buFont typeface="Arial" panose="020B0604020202020204" pitchFamily="34" charset="0"/>
              <a:buChar char="•"/>
            </a:pPr>
            <a:r>
              <a:rPr lang="en-GB" sz="1400" dirty="0">
                <a:effectLst/>
                <a:latin typeface="Arial" panose="020B0604020202020204" pitchFamily="34" charset="0"/>
              </a:rPr>
              <a:t>Our system shows comparable accuracy at a low descriptor dimension (512-D) compared to the high descriptor dimension (4096-D) of the current state-of-the-art [</a:t>
            </a:r>
            <a:r>
              <a:rPr lang="en-GB" sz="1400" dirty="0">
                <a:latin typeface="Arial" panose="020B0604020202020204" pitchFamily="34" charset="0"/>
              </a:rPr>
              <a:t>1</a:t>
            </a:r>
            <a:r>
              <a:rPr lang="en-GB" sz="1400" dirty="0">
                <a:effectLst/>
                <a:latin typeface="Arial" panose="020B0604020202020204" pitchFamily="34" charset="0"/>
              </a:rPr>
              <a:t>].</a:t>
            </a:r>
            <a:endParaRPr lang="en-GB" sz="1400" dirty="0">
              <a:latin typeface="Courier New" panose="02070309020205020404" pitchFamily="49" charset="0"/>
            </a:endParaRPr>
          </a:p>
          <a:p>
            <a:pPr marL="285750" indent="-285750">
              <a:buFont typeface="Arial" panose="020B0604020202020204" pitchFamily="34" charset="0"/>
              <a:buChar char="•"/>
            </a:pPr>
            <a:endParaRPr lang="en-GB" sz="1400" dirty="0">
              <a:effectLst/>
              <a:latin typeface="Courier New" panose="02070309020205020404" pitchFamily="49" charset="0"/>
            </a:endParaRPr>
          </a:p>
          <a:p>
            <a:pPr marL="285750" indent="-285750">
              <a:buFont typeface="Arial" panose="020B0604020202020204" pitchFamily="34" charset="0"/>
              <a:buChar char="•"/>
            </a:pPr>
            <a:r>
              <a:rPr lang="en-GB" sz="1400" dirty="0">
                <a:effectLst/>
                <a:latin typeface="Arial" panose="020B0604020202020204" pitchFamily="34" charset="0"/>
              </a:rPr>
              <a:t>In our results, we show the significant performance of our system at low-dimensional features with a previously trained model on different datasets.</a:t>
            </a:r>
            <a:endParaRPr lang="en-US" sz="1400" dirty="0"/>
          </a:p>
        </p:txBody>
      </p:sp>
      <p:sp>
        <p:nvSpPr>
          <p:cNvPr id="12" name="TextBox 11">
            <a:extLst>
              <a:ext uri="{FF2B5EF4-FFF2-40B4-BE49-F238E27FC236}">
                <a16:creationId xmlns:a16="http://schemas.microsoft.com/office/drawing/2014/main" id="{7DB20718-F67B-4581-B7F5-8C559531C776}"/>
              </a:ext>
            </a:extLst>
          </p:cNvPr>
          <p:cNvSpPr txBox="1"/>
          <p:nvPr/>
        </p:nvSpPr>
        <p:spPr>
          <a:xfrm>
            <a:off x="523190" y="6188875"/>
            <a:ext cx="11182887" cy="430887"/>
          </a:xfrm>
          <a:prstGeom prst="rect">
            <a:avLst/>
          </a:prstGeom>
          <a:noFill/>
        </p:spPr>
        <p:txBody>
          <a:bodyPr wrap="square">
            <a:spAutoFit/>
          </a:bodyPr>
          <a:lstStyle/>
          <a:p>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a:t>
            </a:r>
            <a:r>
              <a:rPr lang="en-US" sz="1100" dirty="0">
                <a:solidFill>
                  <a:prstClr val="black"/>
                </a:solidFill>
                <a:latin typeface="Arial" panose="020B0604020202020204"/>
              </a:rPr>
              <a:t>1</a:t>
            </a:r>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100" b="0" i="0" u="none" strike="noStrike" kern="1200" cap="none" spc="0" normalizeH="0" baseline="0" noProof="0" dirty="0" err="1">
                <a:ln>
                  <a:noFill/>
                </a:ln>
                <a:solidFill>
                  <a:prstClr val="black"/>
                </a:solidFill>
                <a:effectLst/>
                <a:uLnTx/>
                <a:uFillTx/>
                <a:latin typeface="Arial" panose="020B0604020202020204"/>
                <a:ea typeface="+mn-ea"/>
                <a:cs typeface="+mn-cs"/>
              </a:rPr>
              <a:t>Arandjelovic</a:t>
            </a:r>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 R., </a:t>
            </a:r>
            <a:r>
              <a:rPr kumimoji="0" lang="en-US" sz="1100" b="0" i="0" u="none" strike="noStrike" kern="1200" cap="none" spc="0" normalizeH="0" baseline="0" noProof="0" dirty="0" err="1">
                <a:ln>
                  <a:noFill/>
                </a:ln>
                <a:solidFill>
                  <a:prstClr val="black"/>
                </a:solidFill>
                <a:effectLst/>
                <a:uLnTx/>
                <a:uFillTx/>
                <a:latin typeface="Arial" panose="020B0604020202020204"/>
                <a:ea typeface="+mn-ea"/>
                <a:cs typeface="+mn-cs"/>
              </a:rPr>
              <a:t>Gronat</a:t>
            </a:r>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 P., Torii, A., </a:t>
            </a:r>
            <a:r>
              <a:rPr kumimoji="0" lang="en-US" sz="1100" b="0" i="0" u="none" strike="noStrike" kern="1200" cap="none" spc="0" normalizeH="0" baseline="0" noProof="0" dirty="0" err="1">
                <a:ln>
                  <a:noFill/>
                </a:ln>
                <a:solidFill>
                  <a:prstClr val="black"/>
                </a:solidFill>
                <a:effectLst/>
                <a:uLnTx/>
                <a:uFillTx/>
                <a:latin typeface="Arial" panose="020B0604020202020204"/>
                <a:ea typeface="+mn-ea"/>
                <a:cs typeface="+mn-cs"/>
              </a:rPr>
              <a:t>Pajdla</a:t>
            </a:r>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 T., &amp; </a:t>
            </a:r>
            <a:r>
              <a:rPr kumimoji="0" lang="en-US" sz="1100" b="0" i="0" u="none" strike="noStrike" kern="1200" cap="none" spc="0" normalizeH="0" baseline="0" noProof="0" dirty="0" err="1">
                <a:ln>
                  <a:noFill/>
                </a:ln>
                <a:solidFill>
                  <a:prstClr val="black"/>
                </a:solidFill>
                <a:effectLst/>
                <a:uLnTx/>
                <a:uFillTx/>
                <a:latin typeface="Arial" panose="020B0604020202020204"/>
                <a:ea typeface="+mn-ea"/>
                <a:cs typeface="+mn-cs"/>
              </a:rPr>
              <a:t>Sivic</a:t>
            </a:r>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 J. (2016). </a:t>
            </a:r>
            <a:r>
              <a:rPr kumimoji="0" lang="en-US" sz="1100" b="1" i="0" u="none" strike="noStrike" kern="1200" cap="none" spc="0" normalizeH="0" baseline="0" noProof="0" dirty="0" err="1">
                <a:ln>
                  <a:noFill/>
                </a:ln>
                <a:solidFill>
                  <a:prstClr val="black"/>
                </a:solidFill>
                <a:effectLst/>
                <a:uLnTx/>
                <a:uFillTx/>
                <a:latin typeface="Arial" panose="020B0604020202020204"/>
                <a:ea typeface="+mn-ea"/>
                <a:cs typeface="+mn-cs"/>
              </a:rPr>
              <a:t>NetVLAD</a:t>
            </a:r>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 CNN architecture for weakly supervised place recognition. In </a:t>
            </a:r>
            <a:r>
              <a:rPr kumimoji="0" lang="en-US" sz="1100" b="0" i="1" u="none" strike="noStrike" kern="1200" cap="none" spc="0" normalizeH="0" baseline="0" noProof="0" dirty="0">
                <a:ln>
                  <a:noFill/>
                </a:ln>
                <a:solidFill>
                  <a:prstClr val="black"/>
                </a:solidFill>
                <a:effectLst/>
                <a:uLnTx/>
                <a:uFillTx/>
                <a:latin typeface="Arial" panose="020B0604020202020204"/>
                <a:ea typeface="+mn-ea"/>
                <a:cs typeface="+mn-cs"/>
              </a:rPr>
              <a:t>Proceedings of the IEEE conference on computer vision and pattern recognition</a:t>
            </a:r>
            <a:r>
              <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rPr>
              <a:t> (pp. 5297-5307).</a:t>
            </a:r>
            <a:endParaRPr lang="en-US" dirty="0"/>
          </a:p>
        </p:txBody>
      </p:sp>
      <p:sp>
        <p:nvSpPr>
          <p:cNvPr id="15" name="TextBox 14">
            <a:extLst>
              <a:ext uri="{FF2B5EF4-FFF2-40B4-BE49-F238E27FC236}">
                <a16:creationId xmlns:a16="http://schemas.microsoft.com/office/drawing/2014/main" id="{13BA683D-38BB-405F-BAC2-B3F815485B5C}"/>
              </a:ext>
            </a:extLst>
          </p:cNvPr>
          <p:cNvSpPr txBox="1"/>
          <p:nvPr/>
        </p:nvSpPr>
        <p:spPr>
          <a:xfrm>
            <a:off x="7535523" y="1558011"/>
            <a:ext cx="3332480" cy="369332"/>
          </a:xfrm>
          <a:prstGeom prst="rect">
            <a:avLst/>
          </a:prstGeom>
          <a:noFill/>
        </p:spPr>
        <p:txBody>
          <a:bodyPr wrap="square">
            <a:spAutoFit/>
          </a:bodyPr>
          <a:lstStyle/>
          <a:p>
            <a:r>
              <a:rPr lang="en-US" sz="1800" b="1" i="0" u="none" strike="noStrike" baseline="0" dirty="0">
                <a:latin typeface="CMR10"/>
              </a:rPr>
              <a:t>Trained on Pittsburg dataset</a:t>
            </a:r>
            <a:endParaRPr lang="en-US" b="1" dirty="0"/>
          </a:p>
        </p:txBody>
      </p:sp>
      <p:pic>
        <p:nvPicPr>
          <p:cNvPr id="17" name="Picture 16">
            <a:extLst>
              <a:ext uri="{FF2B5EF4-FFF2-40B4-BE49-F238E27FC236}">
                <a16:creationId xmlns:a16="http://schemas.microsoft.com/office/drawing/2014/main" id="{75835C3D-A475-45EC-9C89-4CD50DEF4812}"/>
              </a:ext>
            </a:extLst>
          </p:cNvPr>
          <p:cNvPicPr>
            <a:picLocks noChangeAspect="1"/>
          </p:cNvPicPr>
          <p:nvPr/>
        </p:nvPicPr>
        <p:blipFill rotWithShape="1">
          <a:blip r:embed="rId6"/>
          <a:srcRect r="50766"/>
          <a:stretch/>
        </p:blipFill>
        <p:spPr>
          <a:xfrm>
            <a:off x="6186791" y="2039187"/>
            <a:ext cx="2585209" cy="3318294"/>
          </a:xfrm>
          <a:prstGeom prst="rect">
            <a:avLst/>
          </a:prstGeom>
        </p:spPr>
      </p:pic>
      <p:pic>
        <p:nvPicPr>
          <p:cNvPr id="18" name="Picture 17">
            <a:extLst>
              <a:ext uri="{FF2B5EF4-FFF2-40B4-BE49-F238E27FC236}">
                <a16:creationId xmlns:a16="http://schemas.microsoft.com/office/drawing/2014/main" id="{C0E13989-7E0D-4F7A-AAA2-38A7EF92B24B}"/>
              </a:ext>
            </a:extLst>
          </p:cNvPr>
          <p:cNvPicPr>
            <a:picLocks noChangeAspect="1"/>
          </p:cNvPicPr>
          <p:nvPr/>
        </p:nvPicPr>
        <p:blipFill rotWithShape="1">
          <a:blip r:embed="rId6"/>
          <a:srcRect l="49603"/>
          <a:stretch/>
        </p:blipFill>
        <p:spPr>
          <a:xfrm>
            <a:off x="8932640" y="2012538"/>
            <a:ext cx="2762879" cy="3464531"/>
          </a:xfrm>
          <a:prstGeom prst="rect">
            <a:avLst/>
          </a:prstGeom>
        </p:spPr>
      </p:pic>
    </p:spTree>
    <p:extLst>
      <p:ext uri="{BB962C8B-B14F-4D97-AF65-F5344CB8AC3E}">
        <p14:creationId xmlns:p14="http://schemas.microsoft.com/office/powerpoint/2010/main" val="398476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3E1B1A6-167E-49DE-B14F-5232ECF7185F}"/>
              </a:ext>
            </a:extLst>
          </p:cNvPr>
          <p:cNvSpPr txBox="1"/>
          <p:nvPr/>
        </p:nvSpPr>
        <p:spPr>
          <a:xfrm>
            <a:off x="457200" y="587270"/>
            <a:ext cx="10268748" cy="846386"/>
          </a:xfrm>
          <a:prstGeom prst="rect">
            <a:avLst/>
          </a:prstGeom>
          <a:noFill/>
          <a:ln>
            <a:noFill/>
          </a:ln>
        </p:spPr>
        <p:txBody>
          <a:bodyPr wrap="square" lIns="91440" tIns="0" rIns="91440" bIns="0" rtlCol="0" anchor="b" anchorCtr="0">
            <a:normAutofit/>
          </a:bodyPr>
          <a:lstStyle/>
          <a:p>
            <a:endParaRPr lang="en-US" sz="3200" b="1" spc="-150" dirty="0">
              <a:solidFill>
                <a:schemeClr val="tx1">
                  <a:lumMod val="75000"/>
                  <a:lumOff val="25000"/>
                </a:schemeClr>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E55A0A1F-1B34-4674-9515-7E8F64540DB8}"/>
              </a:ext>
            </a:extLst>
          </p:cNvPr>
          <p:cNvSpPr txBox="1"/>
          <p:nvPr/>
        </p:nvSpPr>
        <p:spPr>
          <a:xfrm>
            <a:off x="264243" y="532492"/>
            <a:ext cx="11663509" cy="846386"/>
          </a:xfrm>
          <a:prstGeom prst="rect">
            <a:avLst/>
          </a:prstGeom>
          <a:noFill/>
          <a:ln>
            <a:noFill/>
          </a:ln>
        </p:spPr>
        <p:txBody>
          <a:bodyPr wrap="square" lIns="91440" tIns="0" rIns="91440" bIns="0" rtlCol="0" anchor="b" anchorCtr="0">
            <a:noAutofit/>
          </a:bodyPr>
          <a:lstStyle/>
          <a:p>
            <a:r>
              <a:rPr lang="en-US" sz="3200" b="1" spc="-150" dirty="0">
                <a:solidFill>
                  <a:schemeClr val="tx1">
                    <a:lumMod val="75000"/>
                    <a:lumOff val="25000"/>
                  </a:schemeClr>
                </a:solidFill>
                <a:latin typeface="Arial"/>
                <a:cs typeface="Arial"/>
              </a:rPr>
              <a:t>Automation - Inspection</a:t>
            </a:r>
            <a:endParaRPr lang="en-US" sz="3200" dirty="0">
              <a:solidFill>
                <a:schemeClr val="tx1">
                  <a:lumMod val="75000"/>
                  <a:lumOff val="25000"/>
                </a:schemeClr>
              </a:solidFill>
            </a:endParaRPr>
          </a:p>
        </p:txBody>
      </p:sp>
      <p:sp>
        <p:nvSpPr>
          <p:cNvPr id="7" name="TextBox 6">
            <a:extLst>
              <a:ext uri="{FF2B5EF4-FFF2-40B4-BE49-F238E27FC236}">
                <a16:creationId xmlns:a16="http://schemas.microsoft.com/office/drawing/2014/main" id="{6F3CDEF0-7BF8-4E09-AE4E-6F4445BA89F6}"/>
              </a:ext>
            </a:extLst>
          </p:cNvPr>
          <p:cNvSpPr txBox="1"/>
          <p:nvPr/>
        </p:nvSpPr>
        <p:spPr>
          <a:xfrm>
            <a:off x="4399499" y="2321004"/>
            <a:ext cx="1168910" cy="2215991"/>
          </a:xfrm>
          <a:prstGeom prst="rect">
            <a:avLst/>
          </a:prstGeom>
          <a:noFill/>
        </p:spPr>
        <p:txBody>
          <a:bodyPr wrap="none" rtlCol="0">
            <a:spAutoFit/>
          </a:bodyPr>
          <a:lstStyle/>
          <a:p>
            <a:r>
              <a:rPr lang="en-HK" sz="13800" dirty="0">
                <a:solidFill>
                  <a:schemeClr val="tx1">
                    <a:lumMod val="50000"/>
                    <a:lumOff val="50000"/>
                  </a:schemeClr>
                </a:solidFill>
              </a:rPr>
              <a:t>4</a:t>
            </a:r>
          </a:p>
        </p:txBody>
      </p:sp>
      <p:sp>
        <p:nvSpPr>
          <p:cNvPr id="9" name="TextBox 8">
            <a:extLst>
              <a:ext uri="{FF2B5EF4-FFF2-40B4-BE49-F238E27FC236}">
                <a16:creationId xmlns:a16="http://schemas.microsoft.com/office/drawing/2014/main" id="{2FD609ED-7AD6-4C9C-B4A7-926168F2B10E}"/>
              </a:ext>
            </a:extLst>
          </p:cNvPr>
          <p:cNvSpPr txBox="1"/>
          <p:nvPr/>
        </p:nvSpPr>
        <p:spPr>
          <a:xfrm>
            <a:off x="5414805" y="3171373"/>
            <a:ext cx="2238113" cy="461665"/>
          </a:xfrm>
          <a:prstGeom prst="rect">
            <a:avLst/>
          </a:prstGeom>
          <a:noFill/>
        </p:spPr>
        <p:txBody>
          <a:bodyPr wrap="none" rtlCol="0">
            <a:spAutoFit/>
          </a:bodyPr>
          <a:lstStyle/>
          <a:p>
            <a:r>
              <a:rPr lang="en-US" sz="2400" b="1" dirty="0">
                <a:solidFill>
                  <a:schemeClr val="accent3">
                    <a:lumMod val="75000"/>
                  </a:schemeClr>
                </a:solidFill>
              </a:rPr>
              <a:t>Smart-Inspect</a:t>
            </a:r>
            <a:endParaRPr lang="en-HK" sz="2400" b="1" dirty="0">
              <a:solidFill>
                <a:schemeClr val="accent3">
                  <a:lumMod val="75000"/>
                </a:schemeClr>
              </a:solidFill>
            </a:endParaRPr>
          </a:p>
        </p:txBody>
      </p:sp>
      <p:pic>
        <p:nvPicPr>
          <p:cNvPr id="10" name="Picture 9" descr="A close up of a logo&#10;&#10;Description generated with very high confidence">
            <a:extLst>
              <a:ext uri="{FF2B5EF4-FFF2-40B4-BE49-F238E27FC236}">
                <a16:creationId xmlns:a16="http://schemas.microsoft.com/office/drawing/2014/main" id="{C0300893-D718-4BA3-BC33-F554FF36328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94305" y="145911"/>
            <a:ext cx="1563527" cy="261201"/>
          </a:xfrm>
          <a:prstGeom prst="rect">
            <a:avLst/>
          </a:prstGeom>
        </p:spPr>
      </p:pic>
      <p:pic>
        <p:nvPicPr>
          <p:cNvPr id="11" name="Picture 10" descr="A close up of a sign&#10;&#10;Description generated with very high confidence">
            <a:extLst>
              <a:ext uri="{FF2B5EF4-FFF2-40B4-BE49-F238E27FC236}">
                <a16:creationId xmlns:a16="http://schemas.microsoft.com/office/drawing/2014/main" id="{92E21CBE-52AD-4EE3-B159-7732EAF5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095" y="82623"/>
            <a:ext cx="1013039" cy="324489"/>
          </a:xfrm>
          <a:prstGeom prst="rect">
            <a:avLst/>
          </a:prstGeom>
        </p:spPr>
      </p:pic>
      <p:pic>
        <p:nvPicPr>
          <p:cNvPr id="12" name="Picture 11" descr="A picture containing object, clock, drawing&#10;&#10;Description automatically generated">
            <a:extLst>
              <a:ext uri="{FF2B5EF4-FFF2-40B4-BE49-F238E27FC236}">
                <a16:creationId xmlns:a16="http://schemas.microsoft.com/office/drawing/2014/main" id="{673B882F-53C2-4CF9-8F3D-C4DD6A043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361" y="49946"/>
            <a:ext cx="513563" cy="389841"/>
          </a:xfrm>
          <a:prstGeom prst="rect">
            <a:avLst/>
          </a:prstGeom>
        </p:spPr>
      </p:pic>
      <p:pic>
        <p:nvPicPr>
          <p:cNvPr id="13" name="Picture 12" descr="A picture containing clock&#10;&#10;Description automatically generated">
            <a:extLst>
              <a:ext uri="{FF2B5EF4-FFF2-40B4-BE49-F238E27FC236}">
                <a16:creationId xmlns:a16="http://schemas.microsoft.com/office/drawing/2014/main" id="{F0B73A84-D8A6-4DC5-A1B7-3468D0A592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8003" y="98203"/>
            <a:ext cx="838075" cy="293326"/>
          </a:xfrm>
          <a:prstGeom prst="rect">
            <a:avLst/>
          </a:prstGeom>
        </p:spPr>
      </p:pic>
      <p:sp>
        <p:nvSpPr>
          <p:cNvPr id="16" name="TextBox 15">
            <a:extLst>
              <a:ext uri="{FF2B5EF4-FFF2-40B4-BE49-F238E27FC236}">
                <a16:creationId xmlns:a16="http://schemas.microsoft.com/office/drawing/2014/main" id="{993B09EC-6E55-4B36-98DD-9ABB3E241983}"/>
              </a:ext>
            </a:extLst>
          </p:cNvPr>
          <p:cNvSpPr txBox="1"/>
          <p:nvPr/>
        </p:nvSpPr>
        <p:spPr>
          <a:xfrm>
            <a:off x="352480" y="563236"/>
            <a:ext cx="5834311" cy="681904"/>
          </a:xfrm>
          <a:prstGeom prst="rect">
            <a:avLst/>
          </a:prstGeom>
          <a:noFill/>
        </p:spPr>
        <p:txBody>
          <a:bodyPr wrap="square" rtlCol="0">
            <a:normAutofit/>
          </a:bodyPr>
          <a:lstStyle/>
          <a:p>
            <a:r>
              <a:rPr lang="en-US" sz="2400" b="1" dirty="0">
                <a:solidFill>
                  <a:schemeClr val="bg1">
                    <a:lumMod val="65000"/>
                  </a:schemeClr>
                </a:solidFill>
                <a:latin typeface="+mj-lt"/>
              </a:rPr>
              <a:t>Automation </a:t>
            </a:r>
            <a:r>
              <a:rPr lang="en-US" sz="2400" b="1" dirty="0">
                <a:solidFill>
                  <a:schemeClr val="tx1">
                    <a:lumMod val="95000"/>
                    <a:lumOff val="5000"/>
                  </a:schemeClr>
                </a:solidFill>
                <a:latin typeface="+mj-lt"/>
              </a:rPr>
              <a:t>&gt;</a:t>
            </a:r>
            <a:r>
              <a:rPr lang="en-US" sz="2400" b="1" dirty="0">
                <a:solidFill>
                  <a:schemeClr val="bg1">
                    <a:lumMod val="65000"/>
                  </a:schemeClr>
                </a:solidFill>
                <a:latin typeface="+mj-lt"/>
              </a:rPr>
              <a:t> </a:t>
            </a:r>
            <a:r>
              <a:rPr lang="en-US" sz="2400" b="1" dirty="0">
                <a:solidFill>
                  <a:schemeClr val="accent3">
                    <a:lumMod val="75000"/>
                  </a:schemeClr>
                </a:solidFill>
                <a:latin typeface="+mj-lt"/>
              </a:rPr>
              <a:t>Smart-Inspect</a:t>
            </a:r>
          </a:p>
        </p:txBody>
      </p:sp>
      <p:sp>
        <p:nvSpPr>
          <p:cNvPr id="15" name="TextBox 14">
            <a:extLst>
              <a:ext uri="{FF2B5EF4-FFF2-40B4-BE49-F238E27FC236}">
                <a16:creationId xmlns:a16="http://schemas.microsoft.com/office/drawing/2014/main" id="{CCFEDEDD-6A79-4713-ACDB-84CBA555B10F}"/>
              </a:ext>
            </a:extLst>
          </p:cNvPr>
          <p:cNvSpPr txBox="1"/>
          <p:nvPr/>
        </p:nvSpPr>
        <p:spPr>
          <a:xfrm>
            <a:off x="381386" y="5956176"/>
            <a:ext cx="1161080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1400" i="1">
                <a:latin typeface="-apple-system"/>
              </a:defRPr>
            </a:lvl1pPr>
          </a:lstStyle>
          <a:p>
            <a:r>
              <a:rPr lang="en-HK" b="1" dirty="0"/>
              <a:t>Patent (under-review)</a:t>
            </a:r>
          </a:p>
          <a:p>
            <a:r>
              <a:rPr lang="en-US" dirty="0"/>
              <a:t>The patent titled ”Automatic Surface Defect Detection System for </a:t>
            </a:r>
            <a:r>
              <a:rPr lang="en-US" dirty="0" err="1"/>
              <a:t>SmartPhone</a:t>
            </a:r>
            <a:r>
              <a:rPr lang="en-US" dirty="0"/>
              <a:t> Glass Based on Deep Learning. The co-investigators are </a:t>
            </a:r>
            <a:r>
              <a:rPr lang="en-US" dirty="0" err="1"/>
              <a:t>Jianhao</a:t>
            </a:r>
            <a:r>
              <a:rPr lang="en-US" dirty="0"/>
              <a:t> Jiao, Peng Yun, Yuan Wang, </a:t>
            </a:r>
            <a:r>
              <a:rPr lang="en-US" dirty="0" err="1"/>
              <a:t>Xuebin</a:t>
            </a:r>
            <a:r>
              <a:rPr lang="en-US" dirty="0"/>
              <a:t> Sun, </a:t>
            </a:r>
            <a:r>
              <a:rPr lang="en-HK" dirty="0"/>
              <a:t>and Ming Liu.</a:t>
            </a:r>
          </a:p>
        </p:txBody>
      </p:sp>
      <p:sp>
        <p:nvSpPr>
          <p:cNvPr id="19" name="TextBox 18">
            <a:extLst>
              <a:ext uri="{FF2B5EF4-FFF2-40B4-BE49-F238E27FC236}">
                <a16:creationId xmlns:a16="http://schemas.microsoft.com/office/drawing/2014/main" id="{4681697E-3C38-4D5F-8F24-0BB909AA69EA}"/>
              </a:ext>
            </a:extLst>
          </p:cNvPr>
          <p:cNvSpPr txBox="1"/>
          <p:nvPr/>
        </p:nvSpPr>
        <p:spPr>
          <a:xfrm>
            <a:off x="381386" y="5558332"/>
            <a:ext cx="11575272" cy="461665"/>
          </a:xfrm>
          <a:prstGeom prst="rect">
            <a:avLst/>
          </a:prstGeom>
          <a:noFill/>
        </p:spPr>
        <p:txBody>
          <a:bodyPr wrap="square">
            <a:spAutoFit/>
          </a:bodyPr>
          <a:lstStyle/>
          <a:p>
            <a:r>
              <a:rPr lang="en-US" sz="1200" b="1" dirty="0">
                <a:ea typeface="+mn-lt"/>
                <a:cs typeface="+mn-lt"/>
              </a:rPr>
              <a:t>Bhutta, M.U.M.</a:t>
            </a:r>
            <a:r>
              <a:rPr lang="en-US" sz="1200" dirty="0">
                <a:ea typeface="+mn-lt"/>
                <a:cs typeface="+mn-lt"/>
              </a:rPr>
              <a:t>, Aslam, S., Yun, P., Jiao, J. and Liu, M., </a:t>
            </a:r>
            <a:r>
              <a:rPr lang="en-US" sz="1200" b="1" dirty="0">
                <a:ea typeface="+mn-lt"/>
                <a:cs typeface="+mn-lt"/>
              </a:rPr>
              <a:t>2020</a:t>
            </a:r>
            <a:r>
              <a:rPr lang="en-US" sz="1200" dirty="0">
                <a:ea typeface="+mn-lt"/>
                <a:cs typeface="+mn-lt"/>
              </a:rPr>
              <a:t>. Smart-Inspect: Micro Scale Localization and Classification of Smartphone Glass Defects for Industrial Automation. </a:t>
            </a:r>
            <a:r>
              <a:rPr lang="en-US" sz="1200" i="1" dirty="0" err="1">
                <a:ea typeface="+mn-lt"/>
                <a:cs typeface="+mn-lt"/>
              </a:rPr>
              <a:t>arXiv</a:t>
            </a:r>
            <a:r>
              <a:rPr lang="en-US" sz="1200" i="1" dirty="0">
                <a:ea typeface="+mn-lt"/>
                <a:cs typeface="+mn-lt"/>
              </a:rPr>
              <a:t> e-prints</a:t>
            </a:r>
            <a:r>
              <a:rPr lang="en-US" sz="1200" dirty="0">
                <a:ea typeface="+mn-lt"/>
                <a:cs typeface="+mn-lt"/>
              </a:rPr>
              <a:t>, pp.arXiv-2020.</a:t>
            </a:r>
            <a:endParaRPr lang="en-US" sz="1200" dirty="0">
              <a:cs typeface="Arial"/>
            </a:endParaRPr>
          </a:p>
        </p:txBody>
      </p:sp>
    </p:spTree>
    <p:extLst>
      <p:ext uri="{BB962C8B-B14F-4D97-AF65-F5344CB8AC3E}">
        <p14:creationId xmlns:p14="http://schemas.microsoft.com/office/powerpoint/2010/main" val="3893294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99F0066-934B-4637-9415-7BD78AFE51BE}"/>
              </a:ext>
            </a:extLst>
          </p:cNvPr>
          <p:cNvSpPr txBox="1"/>
          <p:nvPr/>
        </p:nvSpPr>
        <p:spPr>
          <a:xfrm>
            <a:off x="352480" y="480995"/>
            <a:ext cx="9144000" cy="846386"/>
          </a:xfrm>
          <a:prstGeom prst="rect">
            <a:avLst/>
          </a:prstGeom>
          <a:noFill/>
          <a:ln>
            <a:noFill/>
          </a:ln>
        </p:spPr>
        <p:txBody>
          <a:bodyPr wrap="square" tIns="0" bIns="0" rtlCol="0" anchor="b" anchorCtr="0">
            <a:noAutofit/>
          </a:bodyPr>
          <a:lstStyle/>
          <a:p>
            <a:r>
              <a:rPr lang="fr-FR" sz="2800" b="1" spc="-150" dirty="0">
                <a:solidFill>
                  <a:srgbClr val="262626">
                    <a:lumMod val="75000"/>
                    <a:lumOff val="25000"/>
                  </a:srgbClr>
                </a:solidFill>
                <a:latin typeface="Arial" pitchFamily="34" charset="0"/>
                <a:cs typeface="Arial" pitchFamily="34" charset="0"/>
              </a:rPr>
              <a:t>Main Contributions</a:t>
            </a:r>
            <a:endParaRPr lang="en-US" sz="2800" b="1" spc="-150" dirty="0">
              <a:solidFill>
                <a:srgbClr val="262626">
                  <a:lumMod val="75000"/>
                  <a:lumOff val="25000"/>
                </a:srgbClr>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7FE9F67-CE36-4B01-A26E-7D25E8CF9C62}"/>
              </a:ext>
            </a:extLst>
          </p:cNvPr>
          <p:cNvSpPr txBox="1"/>
          <p:nvPr/>
        </p:nvSpPr>
        <p:spPr>
          <a:xfrm>
            <a:off x="352480" y="1492132"/>
            <a:ext cx="5180573" cy="4325112"/>
          </a:xfrm>
          <a:prstGeom prst="rect">
            <a:avLst/>
          </a:prstGeom>
          <a:noFill/>
        </p:spPr>
        <p:txBody>
          <a:bodyPr wrap="square" lIns="91440" rtlCol="0">
            <a:noAutofit/>
          </a:bodyPr>
          <a:lstStyle/>
          <a:p>
            <a:pPr marL="285750" indent="-285750" algn="just">
              <a:buClr>
                <a:prstClr val="black">
                  <a:lumMod val="50000"/>
                  <a:lumOff val="50000"/>
                </a:prstClr>
              </a:buClr>
              <a:buSzPct val="94000"/>
              <a:buFont typeface="Arial" panose="020B0604020202020204" pitchFamily="34" charset="0"/>
              <a:buChar char="•"/>
            </a:pPr>
            <a:r>
              <a:rPr lang="en-GB" sz="1400" dirty="0"/>
              <a:t>Smart-Inspect can work on raw images (without any enhancement) and full smartphone glass images (with-out any cropping). This makes it much more powerful and efficient than the current state-of-the-art techniques[1,2], which can perform only after taking the transparent glass regions by cropping the sides of the glass.</a:t>
            </a:r>
          </a:p>
          <a:p>
            <a:pPr marL="285750" indent="-285750" algn="just">
              <a:buClr>
                <a:prstClr val="black">
                  <a:lumMod val="50000"/>
                  <a:lumOff val="50000"/>
                </a:prstClr>
              </a:buClr>
              <a:buSzPct val="94000"/>
              <a:buFont typeface="Arial" panose="020B0604020202020204" pitchFamily="34" charset="0"/>
              <a:buChar char="•"/>
            </a:pPr>
            <a:endParaRPr lang="en-GB" sz="1400" dirty="0"/>
          </a:p>
          <a:p>
            <a:pPr marL="285750" indent="-285750" algn="just">
              <a:buClr>
                <a:prstClr val="black">
                  <a:lumMod val="50000"/>
                  <a:lumOff val="50000"/>
                </a:prstClr>
              </a:buClr>
              <a:buSzPct val="94000"/>
              <a:buFont typeface="Arial" panose="020B0604020202020204" pitchFamily="34" charset="0"/>
              <a:buChar char="•"/>
            </a:pPr>
            <a:r>
              <a:rPr lang="en-GB" sz="1400" dirty="0"/>
              <a:t>Our method outperforms in precise localization and accurate classification of tiny defects (5 microns) that the human eye cannot see.</a:t>
            </a:r>
          </a:p>
          <a:p>
            <a:pPr marL="285750" indent="-285750" algn="just">
              <a:buClr>
                <a:prstClr val="black">
                  <a:lumMod val="50000"/>
                  <a:lumOff val="50000"/>
                </a:prstClr>
              </a:buClr>
              <a:buSzPct val="94000"/>
              <a:buFont typeface="Arial" panose="020B0604020202020204" pitchFamily="34" charset="0"/>
              <a:buChar char="•"/>
            </a:pPr>
            <a:endParaRPr lang="en-GB" sz="1400" dirty="0"/>
          </a:p>
        </p:txBody>
      </p:sp>
      <p:sp>
        <p:nvSpPr>
          <p:cNvPr id="16" name="TextBox 15">
            <a:extLst>
              <a:ext uri="{FF2B5EF4-FFF2-40B4-BE49-F238E27FC236}">
                <a16:creationId xmlns:a16="http://schemas.microsoft.com/office/drawing/2014/main" id="{24E90316-4F12-46D2-9003-EF7B1E9DD531}"/>
              </a:ext>
            </a:extLst>
          </p:cNvPr>
          <p:cNvSpPr txBox="1"/>
          <p:nvPr/>
        </p:nvSpPr>
        <p:spPr>
          <a:xfrm>
            <a:off x="352480" y="563236"/>
            <a:ext cx="5834311" cy="681904"/>
          </a:xfrm>
          <a:prstGeom prst="rect">
            <a:avLst/>
          </a:prstGeom>
          <a:noFill/>
        </p:spPr>
        <p:txBody>
          <a:bodyPr wrap="square" rtlCol="0">
            <a:normAutofit/>
          </a:bodyPr>
          <a:lstStyle/>
          <a:p>
            <a:r>
              <a:rPr lang="en-US" sz="2400" b="1" dirty="0">
                <a:solidFill>
                  <a:schemeClr val="bg1">
                    <a:lumMod val="65000"/>
                  </a:schemeClr>
                </a:solidFill>
                <a:latin typeface="+mj-lt"/>
              </a:rPr>
              <a:t>Automation </a:t>
            </a:r>
            <a:r>
              <a:rPr lang="en-US" sz="2400" b="1" dirty="0">
                <a:solidFill>
                  <a:schemeClr val="tx1">
                    <a:lumMod val="95000"/>
                    <a:lumOff val="5000"/>
                  </a:schemeClr>
                </a:solidFill>
                <a:latin typeface="+mj-lt"/>
              </a:rPr>
              <a:t>&gt;</a:t>
            </a:r>
            <a:r>
              <a:rPr lang="en-US" sz="2400" b="1" dirty="0">
                <a:solidFill>
                  <a:schemeClr val="bg1">
                    <a:lumMod val="65000"/>
                  </a:schemeClr>
                </a:solidFill>
                <a:latin typeface="+mj-lt"/>
              </a:rPr>
              <a:t> </a:t>
            </a:r>
            <a:r>
              <a:rPr lang="en-US" sz="2400" b="1" dirty="0">
                <a:solidFill>
                  <a:schemeClr val="accent3">
                    <a:lumMod val="75000"/>
                  </a:schemeClr>
                </a:solidFill>
                <a:latin typeface="+mj-lt"/>
              </a:rPr>
              <a:t>Smart-Inspect</a:t>
            </a:r>
          </a:p>
        </p:txBody>
      </p:sp>
      <p:pic>
        <p:nvPicPr>
          <p:cNvPr id="8" name="Picture 7" descr="A close up of a logo&#10;&#10;Description generated with very high confidence">
            <a:extLst>
              <a:ext uri="{FF2B5EF4-FFF2-40B4-BE49-F238E27FC236}">
                <a16:creationId xmlns:a16="http://schemas.microsoft.com/office/drawing/2014/main" id="{5B6CC65D-C3C6-4DAD-9F4E-64638C6B30E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94305" y="145911"/>
            <a:ext cx="1563527" cy="261201"/>
          </a:xfrm>
          <a:prstGeom prst="rect">
            <a:avLst/>
          </a:prstGeom>
        </p:spPr>
      </p:pic>
      <p:pic>
        <p:nvPicPr>
          <p:cNvPr id="9" name="Picture 8" descr="A close up of a sign&#10;&#10;Description generated with very high confidence">
            <a:extLst>
              <a:ext uri="{FF2B5EF4-FFF2-40B4-BE49-F238E27FC236}">
                <a16:creationId xmlns:a16="http://schemas.microsoft.com/office/drawing/2014/main" id="{A0DF71CB-505F-4A0E-A63E-D4BB24F61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095" y="82623"/>
            <a:ext cx="1013039" cy="324489"/>
          </a:xfrm>
          <a:prstGeom prst="rect">
            <a:avLst/>
          </a:prstGeom>
        </p:spPr>
      </p:pic>
      <p:pic>
        <p:nvPicPr>
          <p:cNvPr id="10" name="Picture 9" descr="A picture containing object, clock, drawing&#10;&#10;Description automatically generated">
            <a:extLst>
              <a:ext uri="{FF2B5EF4-FFF2-40B4-BE49-F238E27FC236}">
                <a16:creationId xmlns:a16="http://schemas.microsoft.com/office/drawing/2014/main" id="{22D12445-D5C7-4373-8DD2-8E32BCE55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361" y="49946"/>
            <a:ext cx="513563" cy="389841"/>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9AF59A6B-946B-41F6-9305-927989CC7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8003" y="98203"/>
            <a:ext cx="838075" cy="293326"/>
          </a:xfrm>
          <a:prstGeom prst="rect">
            <a:avLst/>
          </a:prstGeom>
        </p:spPr>
      </p:pic>
      <p:sp>
        <p:nvSpPr>
          <p:cNvPr id="12" name="TextBox 11">
            <a:extLst>
              <a:ext uri="{FF2B5EF4-FFF2-40B4-BE49-F238E27FC236}">
                <a16:creationId xmlns:a16="http://schemas.microsoft.com/office/drawing/2014/main" id="{CC48CB67-5567-4BF9-A6C0-7A27B593F117}"/>
              </a:ext>
            </a:extLst>
          </p:cNvPr>
          <p:cNvSpPr txBox="1"/>
          <p:nvPr/>
        </p:nvSpPr>
        <p:spPr>
          <a:xfrm>
            <a:off x="352480" y="5981995"/>
            <a:ext cx="11702671" cy="900246"/>
          </a:xfrm>
          <a:prstGeom prst="rect">
            <a:avLst/>
          </a:prstGeom>
          <a:noFill/>
        </p:spPr>
        <p:txBody>
          <a:bodyPr wrap="square">
            <a:spAutoFit/>
          </a:bodyPr>
          <a:lstStyle/>
          <a:p>
            <a:r>
              <a:rPr lang="en-GB" sz="1050" dirty="0">
                <a:effectLst/>
                <a:latin typeface="Arial" panose="020B0604020202020204" pitchFamily="34" charset="0"/>
              </a:rPr>
              <a:t>[1] D. Li, L.-Q. Liang, and W.-J. Zhang, “Defect inspection and extraction of the mobile phone cover glass based on the principal components analysis, ”The International Journal of Advanced Manufacturing Technology, vol. 73, no. 9-12, pp. 1605–1614, 2014.</a:t>
            </a:r>
          </a:p>
          <a:p>
            <a:r>
              <a:rPr lang="en-GB" sz="1050" dirty="0">
                <a:effectLst/>
                <a:latin typeface="Arial" panose="020B0604020202020204" pitchFamily="34" charset="0"/>
              </a:rPr>
              <a:t>[2] H.-g. Liu, Y.-p. Chen, X.-q. Peng, and J.-</a:t>
            </a:r>
            <a:r>
              <a:rPr lang="en-GB" sz="1050" dirty="0" err="1">
                <a:effectLst/>
                <a:latin typeface="Arial" panose="020B0604020202020204" pitchFamily="34" charset="0"/>
              </a:rPr>
              <a:t>m.</a:t>
            </a:r>
            <a:r>
              <a:rPr lang="en-GB" sz="1050" dirty="0">
                <a:effectLst/>
                <a:latin typeface="Arial" panose="020B0604020202020204" pitchFamily="34" charset="0"/>
              </a:rPr>
              <a:t> </a:t>
            </a:r>
            <a:r>
              <a:rPr lang="en-GB" sz="1050" dirty="0" err="1">
                <a:effectLst/>
                <a:latin typeface="Arial" panose="020B0604020202020204" pitchFamily="34" charset="0"/>
              </a:rPr>
              <a:t>Xie</a:t>
            </a:r>
            <a:r>
              <a:rPr lang="en-GB" sz="1050" dirty="0">
                <a:effectLst/>
                <a:latin typeface="Arial" panose="020B0604020202020204" pitchFamily="34" charset="0"/>
              </a:rPr>
              <a:t>, “A classification method of glass defect based on multi resolution and information </a:t>
            </a:r>
            <a:r>
              <a:rPr lang="en-GB" sz="1050" dirty="0" err="1">
                <a:effectLst/>
                <a:latin typeface="Arial" panose="020B0604020202020204" pitchFamily="34" charset="0"/>
              </a:rPr>
              <a:t>fusion,”The</a:t>
            </a:r>
            <a:r>
              <a:rPr lang="en-GB" sz="1050" dirty="0">
                <a:effectLst/>
                <a:latin typeface="Arial" panose="020B0604020202020204" pitchFamily="34" charset="0"/>
              </a:rPr>
              <a:t> International Journal of </a:t>
            </a:r>
            <a:r>
              <a:rPr lang="en-GB" sz="1050" dirty="0" err="1">
                <a:effectLst/>
                <a:latin typeface="Arial" panose="020B0604020202020204" pitchFamily="34" charset="0"/>
              </a:rPr>
              <a:t>AdvancedManufacturing</a:t>
            </a:r>
            <a:r>
              <a:rPr lang="en-GB" sz="1050" dirty="0">
                <a:effectLst/>
                <a:latin typeface="Arial" panose="020B0604020202020204" pitchFamily="34" charset="0"/>
              </a:rPr>
              <a:t> Technology, vol. 56, no. 9-12, pp. 1079–1090, 2011.</a:t>
            </a:r>
          </a:p>
          <a:p>
            <a:endParaRPr lang="en-US" sz="1050" dirty="0"/>
          </a:p>
        </p:txBody>
      </p:sp>
      <p:pic>
        <p:nvPicPr>
          <p:cNvPr id="14" name="Picture 7" descr="Graphical user interface&#10;&#10;Description automatically generated">
            <a:extLst>
              <a:ext uri="{FF2B5EF4-FFF2-40B4-BE49-F238E27FC236}">
                <a16:creationId xmlns:a16="http://schemas.microsoft.com/office/drawing/2014/main" id="{50E775B9-6230-44AF-B807-50985D0464C5}"/>
              </a:ext>
            </a:extLst>
          </p:cNvPr>
          <p:cNvPicPr>
            <a:picLocks noChangeAspect="1"/>
          </p:cNvPicPr>
          <p:nvPr/>
        </p:nvPicPr>
        <p:blipFill>
          <a:blip r:embed="rId6"/>
          <a:stretch>
            <a:fillRect/>
          </a:stretch>
        </p:blipFill>
        <p:spPr>
          <a:xfrm>
            <a:off x="6096000" y="2006137"/>
            <a:ext cx="5514806" cy="3082729"/>
          </a:xfrm>
          <a:prstGeom prst="rect">
            <a:avLst/>
          </a:prstGeom>
        </p:spPr>
      </p:pic>
    </p:spTree>
    <p:extLst>
      <p:ext uri="{BB962C8B-B14F-4D97-AF65-F5344CB8AC3E}">
        <p14:creationId xmlns:p14="http://schemas.microsoft.com/office/powerpoint/2010/main" val="87276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99F0066-934B-4637-9415-7BD78AFE51BE}"/>
              </a:ext>
            </a:extLst>
          </p:cNvPr>
          <p:cNvSpPr txBox="1"/>
          <p:nvPr/>
        </p:nvSpPr>
        <p:spPr>
          <a:xfrm>
            <a:off x="352480" y="480995"/>
            <a:ext cx="9144000" cy="846386"/>
          </a:xfrm>
          <a:prstGeom prst="rect">
            <a:avLst/>
          </a:prstGeom>
          <a:noFill/>
          <a:ln>
            <a:noFill/>
          </a:ln>
        </p:spPr>
        <p:txBody>
          <a:bodyPr wrap="square" tIns="0" bIns="0" rtlCol="0" anchor="b" anchorCtr="0">
            <a:noAutofit/>
          </a:bodyPr>
          <a:lstStyle/>
          <a:p>
            <a:r>
              <a:rPr lang="fr-FR" sz="2800" b="1" spc="-150" dirty="0">
                <a:solidFill>
                  <a:srgbClr val="262626">
                    <a:lumMod val="75000"/>
                    <a:lumOff val="25000"/>
                  </a:srgbClr>
                </a:solidFill>
                <a:latin typeface="Arial" pitchFamily="34" charset="0"/>
                <a:cs typeface="Arial" pitchFamily="34" charset="0"/>
              </a:rPr>
              <a:t>Main Contributions</a:t>
            </a:r>
            <a:endParaRPr lang="en-US" sz="2800" b="1" spc="-150" dirty="0">
              <a:solidFill>
                <a:srgbClr val="262626">
                  <a:lumMod val="75000"/>
                  <a:lumOff val="25000"/>
                </a:srgbClr>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7FE9F67-CE36-4B01-A26E-7D25E8CF9C62}"/>
              </a:ext>
            </a:extLst>
          </p:cNvPr>
          <p:cNvSpPr txBox="1"/>
          <p:nvPr/>
        </p:nvSpPr>
        <p:spPr>
          <a:xfrm>
            <a:off x="352480" y="1492132"/>
            <a:ext cx="5180573" cy="4325112"/>
          </a:xfrm>
          <a:prstGeom prst="rect">
            <a:avLst/>
          </a:prstGeom>
          <a:noFill/>
        </p:spPr>
        <p:txBody>
          <a:bodyPr wrap="square" lIns="91440" rtlCol="0">
            <a:noAutofit/>
          </a:bodyPr>
          <a:lstStyle/>
          <a:p>
            <a:pPr marL="285750" indent="-285750" algn="just">
              <a:buClr>
                <a:prstClr val="black">
                  <a:lumMod val="50000"/>
                  <a:lumOff val="50000"/>
                </a:prstClr>
              </a:buClr>
              <a:buSzPct val="94000"/>
              <a:buFont typeface="Arial" panose="020B0604020202020204" pitchFamily="34" charset="0"/>
              <a:buChar char="•"/>
            </a:pPr>
            <a:r>
              <a:rPr lang="en-GB" sz="1400" dirty="0"/>
              <a:t>Smart-Inspect can work on raw images (without any enhancement) and full smartphone glass images (with-out any cropping). This makes it much more powerful and efficient than the current state-of-the-art techniques[1,2], which can perform only after taking the transparent glass regions by cropping the sides of the glass.</a:t>
            </a:r>
          </a:p>
          <a:p>
            <a:pPr marL="285750" indent="-285750" algn="just">
              <a:buClr>
                <a:prstClr val="black">
                  <a:lumMod val="50000"/>
                  <a:lumOff val="50000"/>
                </a:prstClr>
              </a:buClr>
              <a:buSzPct val="94000"/>
              <a:buFont typeface="Arial" panose="020B0604020202020204" pitchFamily="34" charset="0"/>
              <a:buChar char="•"/>
            </a:pPr>
            <a:endParaRPr lang="en-GB" sz="1400" dirty="0"/>
          </a:p>
          <a:p>
            <a:pPr marL="285750" indent="-285750" algn="just">
              <a:buClr>
                <a:prstClr val="black">
                  <a:lumMod val="50000"/>
                  <a:lumOff val="50000"/>
                </a:prstClr>
              </a:buClr>
              <a:buSzPct val="94000"/>
              <a:buFont typeface="Arial" panose="020B0604020202020204" pitchFamily="34" charset="0"/>
              <a:buChar char="•"/>
            </a:pPr>
            <a:r>
              <a:rPr lang="en-GB" sz="1400" dirty="0"/>
              <a:t>Our method outperforms in precise localization and accurate classification of tiny defects (5 microns) that the human eye cannot see.</a:t>
            </a:r>
          </a:p>
          <a:p>
            <a:pPr marL="285750" indent="-285750" algn="just">
              <a:buClr>
                <a:prstClr val="black">
                  <a:lumMod val="50000"/>
                  <a:lumOff val="50000"/>
                </a:prstClr>
              </a:buClr>
              <a:buSzPct val="94000"/>
              <a:buFont typeface="Arial" panose="020B0604020202020204" pitchFamily="34" charset="0"/>
              <a:buChar char="•"/>
            </a:pPr>
            <a:endParaRPr lang="en-GB" sz="1400" dirty="0"/>
          </a:p>
          <a:p>
            <a:pPr marL="285750" indent="-285750" algn="just">
              <a:buClr>
                <a:prstClr val="black">
                  <a:lumMod val="50000"/>
                  <a:lumOff val="50000"/>
                </a:prstClr>
              </a:buClr>
              <a:buSzPct val="94000"/>
              <a:buFont typeface="Arial" panose="020B0604020202020204" pitchFamily="34" charset="0"/>
              <a:buChar char="•"/>
            </a:pPr>
            <a:r>
              <a:rPr lang="en-GB" sz="1400" dirty="0"/>
              <a:t>We propose a robust method for the localization and classification of defect and non-defect regions where the system has excellent performance based on a partially </a:t>
            </a:r>
            <a:r>
              <a:rPr lang="en-GB" sz="1400" dirty="0" err="1"/>
              <a:t>labeled</a:t>
            </a:r>
            <a:r>
              <a:rPr lang="en-GB" sz="1400" dirty="0"/>
              <a:t> small dataset.</a:t>
            </a:r>
          </a:p>
          <a:p>
            <a:pPr marL="285750" indent="-285750" algn="just">
              <a:buClr>
                <a:prstClr val="black">
                  <a:lumMod val="50000"/>
                  <a:lumOff val="50000"/>
                </a:prstClr>
              </a:buClr>
              <a:buSzPct val="94000"/>
              <a:buFont typeface="Arial" panose="020B0604020202020204" pitchFamily="34" charset="0"/>
              <a:buChar char="•"/>
            </a:pPr>
            <a:endParaRPr lang="en-GB" sz="1400" dirty="0"/>
          </a:p>
          <a:p>
            <a:pPr marL="285750" indent="-285750" algn="just">
              <a:buClr>
                <a:prstClr val="black">
                  <a:lumMod val="50000"/>
                  <a:lumOff val="50000"/>
                </a:prstClr>
              </a:buClr>
              <a:buSzPct val="94000"/>
              <a:buFont typeface="Arial" panose="020B0604020202020204" pitchFamily="34" charset="0"/>
              <a:buChar char="•"/>
            </a:pPr>
            <a:r>
              <a:rPr lang="en-GB" sz="1400" dirty="0"/>
              <a:t>Smart-Inspect enables a system for precise labelling of large datasets of smartphone glass with high accuracy.</a:t>
            </a:r>
            <a:r>
              <a:rPr lang="en-GB" sz="1400" dirty="0">
                <a:solidFill>
                  <a:srgbClr val="262626"/>
                </a:solidFill>
              </a:rPr>
              <a:t> </a:t>
            </a:r>
            <a:endParaRPr lang="en-US" sz="1400" dirty="0">
              <a:solidFill>
                <a:srgbClr val="262626"/>
              </a:solidFill>
            </a:endParaRPr>
          </a:p>
        </p:txBody>
      </p:sp>
      <p:sp>
        <p:nvSpPr>
          <p:cNvPr id="16" name="TextBox 15">
            <a:extLst>
              <a:ext uri="{FF2B5EF4-FFF2-40B4-BE49-F238E27FC236}">
                <a16:creationId xmlns:a16="http://schemas.microsoft.com/office/drawing/2014/main" id="{24E90316-4F12-46D2-9003-EF7B1E9DD531}"/>
              </a:ext>
            </a:extLst>
          </p:cNvPr>
          <p:cNvSpPr txBox="1"/>
          <p:nvPr/>
        </p:nvSpPr>
        <p:spPr>
          <a:xfrm>
            <a:off x="352480" y="563236"/>
            <a:ext cx="5834311" cy="681904"/>
          </a:xfrm>
          <a:prstGeom prst="rect">
            <a:avLst/>
          </a:prstGeom>
          <a:noFill/>
        </p:spPr>
        <p:txBody>
          <a:bodyPr wrap="square" rtlCol="0">
            <a:normAutofit/>
          </a:bodyPr>
          <a:lstStyle/>
          <a:p>
            <a:r>
              <a:rPr lang="en-US" sz="2400" b="1" dirty="0">
                <a:solidFill>
                  <a:schemeClr val="bg1">
                    <a:lumMod val="65000"/>
                  </a:schemeClr>
                </a:solidFill>
                <a:latin typeface="+mj-lt"/>
              </a:rPr>
              <a:t>Automation </a:t>
            </a:r>
            <a:r>
              <a:rPr lang="en-US" sz="2400" b="1" dirty="0">
                <a:solidFill>
                  <a:schemeClr val="tx1">
                    <a:lumMod val="95000"/>
                    <a:lumOff val="5000"/>
                  </a:schemeClr>
                </a:solidFill>
                <a:latin typeface="+mj-lt"/>
              </a:rPr>
              <a:t>&gt;</a:t>
            </a:r>
            <a:r>
              <a:rPr lang="en-US" sz="2400" b="1" dirty="0">
                <a:solidFill>
                  <a:schemeClr val="bg1">
                    <a:lumMod val="65000"/>
                  </a:schemeClr>
                </a:solidFill>
                <a:latin typeface="+mj-lt"/>
              </a:rPr>
              <a:t> </a:t>
            </a:r>
            <a:r>
              <a:rPr lang="en-US" sz="2400" b="1" dirty="0">
                <a:solidFill>
                  <a:schemeClr val="accent3">
                    <a:lumMod val="75000"/>
                  </a:schemeClr>
                </a:solidFill>
                <a:latin typeface="+mj-lt"/>
              </a:rPr>
              <a:t>Smart-Inspect</a:t>
            </a:r>
          </a:p>
        </p:txBody>
      </p:sp>
      <p:pic>
        <p:nvPicPr>
          <p:cNvPr id="8" name="Picture 7" descr="A close up of a logo&#10;&#10;Description generated with very high confidence">
            <a:extLst>
              <a:ext uri="{FF2B5EF4-FFF2-40B4-BE49-F238E27FC236}">
                <a16:creationId xmlns:a16="http://schemas.microsoft.com/office/drawing/2014/main" id="{5B6CC65D-C3C6-4DAD-9F4E-64638C6B30E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94305" y="145911"/>
            <a:ext cx="1563527" cy="261201"/>
          </a:xfrm>
          <a:prstGeom prst="rect">
            <a:avLst/>
          </a:prstGeom>
        </p:spPr>
      </p:pic>
      <p:pic>
        <p:nvPicPr>
          <p:cNvPr id="9" name="Picture 8" descr="A close up of a sign&#10;&#10;Description generated with very high confidence">
            <a:extLst>
              <a:ext uri="{FF2B5EF4-FFF2-40B4-BE49-F238E27FC236}">
                <a16:creationId xmlns:a16="http://schemas.microsoft.com/office/drawing/2014/main" id="{A0DF71CB-505F-4A0E-A63E-D4BB24F61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095" y="82623"/>
            <a:ext cx="1013039" cy="324489"/>
          </a:xfrm>
          <a:prstGeom prst="rect">
            <a:avLst/>
          </a:prstGeom>
        </p:spPr>
      </p:pic>
      <p:pic>
        <p:nvPicPr>
          <p:cNvPr id="10" name="Picture 9" descr="A picture containing object, clock, drawing&#10;&#10;Description automatically generated">
            <a:extLst>
              <a:ext uri="{FF2B5EF4-FFF2-40B4-BE49-F238E27FC236}">
                <a16:creationId xmlns:a16="http://schemas.microsoft.com/office/drawing/2014/main" id="{22D12445-D5C7-4373-8DD2-8E32BCE55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361" y="49946"/>
            <a:ext cx="513563" cy="389841"/>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9AF59A6B-946B-41F6-9305-927989CC7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8003" y="98203"/>
            <a:ext cx="838075" cy="293326"/>
          </a:xfrm>
          <a:prstGeom prst="rect">
            <a:avLst/>
          </a:prstGeom>
        </p:spPr>
      </p:pic>
      <p:sp>
        <p:nvSpPr>
          <p:cNvPr id="12" name="TextBox 11">
            <a:extLst>
              <a:ext uri="{FF2B5EF4-FFF2-40B4-BE49-F238E27FC236}">
                <a16:creationId xmlns:a16="http://schemas.microsoft.com/office/drawing/2014/main" id="{CC48CB67-5567-4BF9-A6C0-7A27B593F117}"/>
              </a:ext>
            </a:extLst>
          </p:cNvPr>
          <p:cNvSpPr txBox="1"/>
          <p:nvPr/>
        </p:nvSpPr>
        <p:spPr>
          <a:xfrm>
            <a:off x="352480" y="5981995"/>
            <a:ext cx="11702671" cy="900246"/>
          </a:xfrm>
          <a:prstGeom prst="rect">
            <a:avLst/>
          </a:prstGeom>
          <a:noFill/>
        </p:spPr>
        <p:txBody>
          <a:bodyPr wrap="square">
            <a:spAutoFit/>
          </a:bodyPr>
          <a:lstStyle/>
          <a:p>
            <a:r>
              <a:rPr lang="en-GB" sz="1050" dirty="0">
                <a:effectLst/>
                <a:latin typeface="Arial" panose="020B0604020202020204" pitchFamily="34" charset="0"/>
              </a:rPr>
              <a:t>[1] D. Li, L.-Q. Liang, and W.-J. Zhang, “Defect inspection and extraction of the mobile phone cover glass based on the principal components analysis, ”The International Journal of Advanced Manufacturing Technology, vol. 73, no. 9-12, pp. 1605–1614, 2014.</a:t>
            </a:r>
          </a:p>
          <a:p>
            <a:r>
              <a:rPr lang="en-GB" sz="1050" dirty="0">
                <a:effectLst/>
                <a:latin typeface="Arial" panose="020B0604020202020204" pitchFamily="34" charset="0"/>
              </a:rPr>
              <a:t>[2] H.-g. Liu, Y.-p. Chen, X.-q. Peng, and J.-</a:t>
            </a:r>
            <a:r>
              <a:rPr lang="en-GB" sz="1050" dirty="0" err="1">
                <a:effectLst/>
                <a:latin typeface="Arial" panose="020B0604020202020204" pitchFamily="34" charset="0"/>
              </a:rPr>
              <a:t>m.</a:t>
            </a:r>
            <a:r>
              <a:rPr lang="en-GB" sz="1050" dirty="0">
                <a:effectLst/>
                <a:latin typeface="Arial" panose="020B0604020202020204" pitchFamily="34" charset="0"/>
              </a:rPr>
              <a:t> </a:t>
            </a:r>
            <a:r>
              <a:rPr lang="en-GB" sz="1050" dirty="0" err="1">
                <a:effectLst/>
                <a:latin typeface="Arial" panose="020B0604020202020204" pitchFamily="34" charset="0"/>
              </a:rPr>
              <a:t>Xie</a:t>
            </a:r>
            <a:r>
              <a:rPr lang="en-GB" sz="1050" dirty="0">
                <a:effectLst/>
                <a:latin typeface="Arial" panose="020B0604020202020204" pitchFamily="34" charset="0"/>
              </a:rPr>
              <a:t>, “A classification method of glass defect based on multi resolution and information </a:t>
            </a:r>
            <a:r>
              <a:rPr lang="en-GB" sz="1050" dirty="0" err="1">
                <a:effectLst/>
                <a:latin typeface="Arial" panose="020B0604020202020204" pitchFamily="34" charset="0"/>
              </a:rPr>
              <a:t>fusion,”The</a:t>
            </a:r>
            <a:r>
              <a:rPr lang="en-GB" sz="1050" dirty="0">
                <a:effectLst/>
                <a:latin typeface="Arial" panose="020B0604020202020204" pitchFamily="34" charset="0"/>
              </a:rPr>
              <a:t> International Journal of </a:t>
            </a:r>
            <a:r>
              <a:rPr lang="en-GB" sz="1050" dirty="0" err="1">
                <a:effectLst/>
                <a:latin typeface="Arial" panose="020B0604020202020204" pitchFamily="34" charset="0"/>
              </a:rPr>
              <a:t>AdvancedManufacturing</a:t>
            </a:r>
            <a:r>
              <a:rPr lang="en-GB" sz="1050" dirty="0">
                <a:effectLst/>
                <a:latin typeface="Arial" panose="020B0604020202020204" pitchFamily="34" charset="0"/>
              </a:rPr>
              <a:t> Technology, vol. 56, no. 9-12, pp. 1079–1090, 2011.</a:t>
            </a:r>
          </a:p>
          <a:p>
            <a:endParaRPr lang="en-US" sz="1050" dirty="0"/>
          </a:p>
        </p:txBody>
      </p:sp>
      <p:pic>
        <p:nvPicPr>
          <p:cNvPr id="3" name="Picture 2">
            <a:extLst>
              <a:ext uri="{FF2B5EF4-FFF2-40B4-BE49-F238E27FC236}">
                <a16:creationId xmlns:a16="http://schemas.microsoft.com/office/drawing/2014/main" id="{4755F87A-33A4-4F31-971F-E6913B1D16A1}"/>
              </a:ext>
            </a:extLst>
          </p:cNvPr>
          <p:cNvPicPr>
            <a:picLocks noChangeAspect="1"/>
          </p:cNvPicPr>
          <p:nvPr/>
        </p:nvPicPr>
        <p:blipFill>
          <a:blip r:embed="rId6"/>
          <a:stretch>
            <a:fillRect/>
          </a:stretch>
        </p:blipFill>
        <p:spPr>
          <a:xfrm>
            <a:off x="6788566" y="1419907"/>
            <a:ext cx="4457855" cy="3947723"/>
          </a:xfrm>
          <a:prstGeom prst="rect">
            <a:avLst/>
          </a:prstGeom>
        </p:spPr>
      </p:pic>
    </p:spTree>
    <p:extLst>
      <p:ext uri="{BB962C8B-B14F-4D97-AF65-F5344CB8AC3E}">
        <p14:creationId xmlns:p14="http://schemas.microsoft.com/office/powerpoint/2010/main" val="393064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animEffect transition="in" filter="fade">
                                      <p:cBhvr>
                                        <p:cTn id="17" dur="500"/>
                                        <p:tgtEl>
                                          <p:spTgt spid="1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6" end="6"/>
                                            </p:txEl>
                                          </p:spTgt>
                                        </p:tgtEl>
                                        <p:attrNameLst>
                                          <p:attrName>style.visibility</p:attrName>
                                        </p:attrNameLst>
                                      </p:cBhvr>
                                      <p:to>
                                        <p:strVal val="visible"/>
                                      </p:to>
                                    </p:set>
                                    <p:animEffect transition="in" filter="fade">
                                      <p:cBhvr>
                                        <p:cTn id="22"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3FBB7F-5306-4B4E-BE03-642D83C06CD6}"/>
              </a:ext>
            </a:extLst>
          </p:cNvPr>
          <p:cNvSpPr txBox="1"/>
          <p:nvPr/>
        </p:nvSpPr>
        <p:spPr>
          <a:xfrm>
            <a:off x="342753" y="563236"/>
            <a:ext cx="8313234" cy="846386"/>
          </a:xfrm>
          <a:prstGeom prst="rect">
            <a:avLst/>
          </a:prstGeom>
          <a:noFill/>
          <a:ln>
            <a:noFill/>
          </a:ln>
        </p:spPr>
        <p:txBody>
          <a:bodyPr wrap="square" lIns="91440" tIns="0" rIns="91440" bIns="0" rtlCol="0" anchor="b" anchorCtr="0">
            <a:normAutofit/>
          </a:bodyPr>
          <a:lstStyle/>
          <a:p>
            <a:endParaRPr lang="en-US" sz="3200" b="1" spc="-150" dirty="0">
              <a:solidFill>
                <a:schemeClr val="tx1">
                  <a:lumMod val="75000"/>
                  <a:lumOff val="25000"/>
                </a:schemeClr>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781C5B74-A907-4116-AE5D-9DFE9494F9B9}"/>
              </a:ext>
            </a:extLst>
          </p:cNvPr>
          <p:cNvSpPr txBox="1"/>
          <p:nvPr/>
        </p:nvSpPr>
        <p:spPr>
          <a:xfrm>
            <a:off x="342753" y="563236"/>
            <a:ext cx="3151760" cy="470884"/>
          </a:xfrm>
          <a:prstGeom prst="rect">
            <a:avLst/>
          </a:prstGeom>
          <a:noFill/>
        </p:spPr>
        <p:txBody>
          <a:bodyPr wrap="square" lIns="91440" tIns="45720" rIns="91440" bIns="45720" rtlCol="0" anchor="t">
            <a:normAutofit/>
          </a:bodyPr>
          <a:lstStyle/>
          <a:p>
            <a:r>
              <a:rPr lang="en-US" sz="2400" b="1" dirty="0">
                <a:solidFill>
                  <a:schemeClr val="bg1">
                    <a:lumMod val="65000"/>
                  </a:schemeClr>
                </a:solidFill>
                <a:latin typeface="+mj-lt"/>
              </a:rPr>
              <a:t>Research Interests</a:t>
            </a:r>
            <a:endParaRPr lang="en-US" sz="2400" dirty="0">
              <a:solidFill>
                <a:schemeClr val="bg1">
                  <a:lumMod val="65000"/>
                </a:schemeClr>
              </a:solidFill>
              <a:latin typeface="+mj-lt"/>
              <a:cs typeface="Arial" pitchFamily="34" charset="0"/>
            </a:endParaRPr>
          </a:p>
        </p:txBody>
      </p:sp>
      <p:pic>
        <p:nvPicPr>
          <p:cNvPr id="12" name="Picture 12" descr="A large ship in the background&#10;&#10;Description automatically generated">
            <a:extLst>
              <a:ext uri="{FF2B5EF4-FFF2-40B4-BE49-F238E27FC236}">
                <a16:creationId xmlns:a16="http://schemas.microsoft.com/office/drawing/2014/main" id="{4A2F10E7-5049-477D-A9B7-FC6D020D1E53}"/>
              </a:ext>
            </a:extLst>
          </p:cNvPr>
          <p:cNvPicPr>
            <a:picLocks noChangeAspect="1"/>
          </p:cNvPicPr>
          <p:nvPr/>
        </p:nvPicPr>
        <p:blipFill>
          <a:blip r:embed="rId2"/>
          <a:stretch>
            <a:fillRect/>
          </a:stretch>
        </p:blipFill>
        <p:spPr>
          <a:xfrm>
            <a:off x="2253049" y="1411342"/>
            <a:ext cx="2743200" cy="1708126"/>
          </a:xfrm>
          <a:prstGeom prst="rect">
            <a:avLst/>
          </a:prstGeom>
        </p:spPr>
      </p:pic>
      <p:pic>
        <p:nvPicPr>
          <p:cNvPr id="14" name="Picture 14" descr="A person holding a gun&#10;&#10;Description automatically generated">
            <a:extLst>
              <a:ext uri="{FF2B5EF4-FFF2-40B4-BE49-F238E27FC236}">
                <a16:creationId xmlns:a16="http://schemas.microsoft.com/office/drawing/2014/main" id="{45370D6D-7CCB-4691-A3F1-0F86CADEBC12}"/>
              </a:ext>
            </a:extLst>
          </p:cNvPr>
          <p:cNvPicPr>
            <a:picLocks noChangeAspect="1"/>
          </p:cNvPicPr>
          <p:nvPr/>
        </p:nvPicPr>
        <p:blipFill>
          <a:blip r:embed="rId3"/>
          <a:stretch>
            <a:fillRect/>
          </a:stretch>
        </p:blipFill>
        <p:spPr>
          <a:xfrm>
            <a:off x="6505833" y="1408479"/>
            <a:ext cx="2743200" cy="1713852"/>
          </a:xfrm>
          <a:prstGeom prst="rect">
            <a:avLst/>
          </a:prstGeom>
        </p:spPr>
      </p:pic>
      <p:pic>
        <p:nvPicPr>
          <p:cNvPr id="15" name="Picture 19" descr="A person sitting at a table in a kitchen&#10;&#10;Description automatically generated">
            <a:extLst>
              <a:ext uri="{FF2B5EF4-FFF2-40B4-BE49-F238E27FC236}">
                <a16:creationId xmlns:a16="http://schemas.microsoft.com/office/drawing/2014/main" id="{2ECEE267-25A4-42C6-A8FE-7E27853F43D3}"/>
              </a:ext>
            </a:extLst>
          </p:cNvPr>
          <p:cNvPicPr>
            <a:picLocks noChangeAspect="1"/>
          </p:cNvPicPr>
          <p:nvPr/>
        </p:nvPicPr>
        <p:blipFill>
          <a:blip r:embed="rId4"/>
          <a:stretch>
            <a:fillRect/>
          </a:stretch>
        </p:blipFill>
        <p:spPr>
          <a:xfrm>
            <a:off x="6505832" y="3858912"/>
            <a:ext cx="2743200" cy="1714500"/>
          </a:xfrm>
          <a:prstGeom prst="rect">
            <a:avLst/>
          </a:prstGeom>
        </p:spPr>
      </p:pic>
      <p:sp>
        <p:nvSpPr>
          <p:cNvPr id="21" name="TextBox 20">
            <a:extLst>
              <a:ext uri="{FF2B5EF4-FFF2-40B4-BE49-F238E27FC236}">
                <a16:creationId xmlns:a16="http://schemas.microsoft.com/office/drawing/2014/main" id="{D387E15B-B296-4002-9A87-BEC291A4C663}"/>
              </a:ext>
            </a:extLst>
          </p:cNvPr>
          <p:cNvSpPr txBox="1"/>
          <p:nvPr/>
        </p:nvSpPr>
        <p:spPr>
          <a:xfrm>
            <a:off x="1758779" y="3128319"/>
            <a:ext cx="40715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Collaborative SLAM and 3D-Mapping</a:t>
            </a:r>
          </a:p>
        </p:txBody>
      </p:sp>
      <p:sp>
        <p:nvSpPr>
          <p:cNvPr id="22" name="TextBox 21">
            <a:extLst>
              <a:ext uri="{FF2B5EF4-FFF2-40B4-BE49-F238E27FC236}">
                <a16:creationId xmlns:a16="http://schemas.microsoft.com/office/drawing/2014/main" id="{F5013338-49A3-4370-B399-E54742DB5B51}"/>
              </a:ext>
            </a:extLst>
          </p:cNvPr>
          <p:cNvSpPr txBox="1"/>
          <p:nvPr/>
        </p:nvSpPr>
        <p:spPr>
          <a:xfrm>
            <a:off x="6680887" y="31798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Inspection Systems</a:t>
            </a:r>
          </a:p>
        </p:txBody>
      </p:sp>
      <p:sp>
        <p:nvSpPr>
          <p:cNvPr id="23" name="TextBox 22">
            <a:extLst>
              <a:ext uri="{FF2B5EF4-FFF2-40B4-BE49-F238E27FC236}">
                <a16:creationId xmlns:a16="http://schemas.microsoft.com/office/drawing/2014/main" id="{EAF01F70-5B14-4A61-8770-4302CAA6C4B9}"/>
              </a:ext>
            </a:extLst>
          </p:cNvPr>
          <p:cNvSpPr txBox="1"/>
          <p:nvPr/>
        </p:nvSpPr>
        <p:spPr>
          <a:xfrm>
            <a:off x="6588211" y="5630562"/>
            <a:ext cx="42466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Arial"/>
            </a:endParaRPr>
          </a:p>
        </p:txBody>
      </p:sp>
      <p:sp>
        <p:nvSpPr>
          <p:cNvPr id="24" name="TextBox 23">
            <a:extLst>
              <a:ext uri="{FF2B5EF4-FFF2-40B4-BE49-F238E27FC236}">
                <a16:creationId xmlns:a16="http://schemas.microsoft.com/office/drawing/2014/main" id="{07E8FBF1-57E1-44B8-8754-80E0B0FA98A4}"/>
              </a:ext>
            </a:extLst>
          </p:cNvPr>
          <p:cNvSpPr txBox="1"/>
          <p:nvPr/>
        </p:nvSpPr>
        <p:spPr>
          <a:xfrm>
            <a:off x="6588211" y="556877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Augmented Reality (AR)</a:t>
            </a:r>
          </a:p>
          <a:p>
            <a:r>
              <a:rPr lang="en-US" dirty="0"/>
              <a:t>Virtual Reality (VR)</a:t>
            </a:r>
          </a:p>
        </p:txBody>
      </p:sp>
      <p:pic>
        <p:nvPicPr>
          <p:cNvPr id="25" name="Picture 25" descr="A picture containing graphical user interface&#10;&#10;Description automatically generated">
            <a:extLst>
              <a:ext uri="{FF2B5EF4-FFF2-40B4-BE49-F238E27FC236}">
                <a16:creationId xmlns:a16="http://schemas.microsoft.com/office/drawing/2014/main" id="{1A6753EC-5F07-4F0A-BD0B-C6B6F2C5D2AD}"/>
              </a:ext>
            </a:extLst>
          </p:cNvPr>
          <p:cNvPicPr>
            <a:picLocks noChangeAspect="1"/>
          </p:cNvPicPr>
          <p:nvPr/>
        </p:nvPicPr>
        <p:blipFill>
          <a:blip r:embed="rId5"/>
          <a:stretch>
            <a:fillRect/>
          </a:stretch>
        </p:blipFill>
        <p:spPr>
          <a:xfrm>
            <a:off x="2253049" y="3739978"/>
            <a:ext cx="2743200" cy="1828800"/>
          </a:xfrm>
          <a:prstGeom prst="rect">
            <a:avLst/>
          </a:prstGeom>
        </p:spPr>
      </p:pic>
      <p:sp>
        <p:nvSpPr>
          <p:cNvPr id="26" name="TextBox 25">
            <a:extLst>
              <a:ext uri="{FF2B5EF4-FFF2-40B4-BE49-F238E27FC236}">
                <a16:creationId xmlns:a16="http://schemas.microsoft.com/office/drawing/2014/main" id="{92F4490C-9D04-4443-A534-8B6210916EBB}"/>
              </a:ext>
            </a:extLst>
          </p:cNvPr>
          <p:cNvSpPr txBox="1"/>
          <p:nvPr/>
        </p:nvSpPr>
        <p:spPr>
          <a:xfrm>
            <a:off x="1964725" y="5630562"/>
            <a:ext cx="37214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Deep Learning (Place recognition)</a:t>
            </a:r>
            <a:endParaRPr lang="en-US" dirty="0"/>
          </a:p>
        </p:txBody>
      </p:sp>
    </p:spTree>
    <p:extLst>
      <p:ext uri="{BB962C8B-B14F-4D97-AF65-F5344CB8AC3E}">
        <p14:creationId xmlns:p14="http://schemas.microsoft.com/office/powerpoint/2010/main" val="1835927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A4602A0-4596-4DDE-AD3E-862556D5832D}"/>
              </a:ext>
            </a:extLst>
          </p:cNvPr>
          <p:cNvSpPr txBox="1"/>
          <p:nvPr/>
        </p:nvSpPr>
        <p:spPr>
          <a:xfrm>
            <a:off x="342753" y="563236"/>
            <a:ext cx="3151760" cy="470884"/>
          </a:xfrm>
          <a:prstGeom prst="rect">
            <a:avLst/>
          </a:prstGeom>
          <a:noFill/>
        </p:spPr>
        <p:txBody>
          <a:bodyPr wrap="square" rtlCol="0">
            <a:normAutofit/>
          </a:bodyPr>
          <a:lstStyle/>
          <a:p>
            <a:r>
              <a:rPr lang="en-US" sz="2400" b="1" dirty="0">
                <a:solidFill>
                  <a:schemeClr val="bg1">
                    <a:lumMod val="65000"/>
                  </a:schemeClr>
                </a:solidFill>
                <a:latin typeface="+mj-lt"/>
              </a:rPr>
              <a:t>Future Work</a:t>
            </a:r>
            <a:endParaRPr lang="en-US" sz="2400" dirty="0">
              <a:solidFill>
                <a:schemeClr val="bg1">
                  <a:lumMod val="65000"/>
                </a:schemeClr>
              </a:solidFill>
              <a:latin typeface="+mj-lt"/>
              <a:cs typeface="Arial" pitchFamily="34" charset="0"/>
            </a:endParaRPr>
          </a:p>
        </p:txBody>
      </p:sp>
      <p:sp>
        <p:nvSpPr>
          <p:cNvPr id="7" name="TextBox 6">
            <a:extLst>
              <a:ext uri="{FF2B5EF4-FFF2-40B4-BE49-F238E27FC236}">
                <a16:creationId xmlns:a16="http://schemas.microsoft.com/office/drawing/2014/main" id="{066D778A-5C3F-4D8C-B867-79B6E511742B}"/>
              </a:ext>
            </a:extLst>
          </p:cNvPr>
          <p:cNvSpPr txBox="1"/>
          <p:nvPr/>
        </p:nvSpPr>
        <p:spPr>
          <a:xfrm>
            <a:off x="342753" y="1034120"/>
            <a:ext cx="11145613" cy="5355312"/>
          </a:xfrm>
          <a:prstGeom prst="rect">
            <a:avLst/>
          </a:prstGeom>
          <a:noFill/>
        </p:spPr>
        <p:txBody>
          <a:bodyPr wrap="square">
            <a:spAutoFit/>
          </a:bodyPr>
          <a:lstStyle>
            <a:defPPr>
              <a:defRPr lang="en-US"/>
            </a:defPPr>
            <a:lvl1pPr marL="285750" indent="-285750" algn="just">
              <a:buFontTx/>
              <a:buChar char="»"/>
              <a:defRPr b="0" i="0" u="none" strike="noStrike" baseline="0">
                <a:latin typeface="CMR12"/>
              </a:defRPr>
            </a:lvl1pPr>
          </a:lstStyle>
          <a:p>
            <a:pPr lvl="1"/>
            <a:endParaRPr lang="en-US" dirty="0">
              <a:latin typeface="CMR12"/>
            </a:endParaRPr>
          </a:p>
          <a:p>
            <a:r>
              <a:rPr lang="en-HK" b="1" dirty="0"/>
              <a:t>AR/VR</a:t>
            </a:r>
          </a:p>
          <a:p>
            <a:pPr marL="742950" lvl="1" indent="-285750">
              <a:buFont typeface="Arial" panose="020B0604020202020204" pitchFamily="34" charset="0"/>
              <a:buChar char="•"/>
            </a:pPr>
            <a:r>
              <a:rPr lang="en-US" dirty="0">
                <a:latin typeface="CMR12"/>
              </a:rPr>
              <a:t>Interior and exterior designing, </a:t>
            </a:r>
          </a:p>
          <a:p>
            <a:pPr marL="742950" lvl="1" indent="-285750">
              <a:buFont typeface="Arial" panose="020B0604020202020204" pitchFamily="34" charset="0"/>
              <a:buChar char="•"/>
            </a:pPr>
            <a:r>
              <a:rPr lang="en-US" dirty="0">
                <a:latin typeface="CMR12"/>
              </a:rPr>
              <a:t>Development of advanced games,</a:t>
            </a:r>
          </a:p>
          <a:p>
            <a:pPr marL="742950" lvl="1" indent="-285750">
              <a:buFont typeface="Arial" panose="020B0604020202020204" pitchFamily="34" charset="0"/>
              <a:buChar char="•"/>
            </a:pPr>
            <a:r>
              <a:rPr lang="en-US" dirty="0">
                <a:latin typeface="CMR12"/>
              </a:rPr>
              <a:t>Autonomous driving, and </a:t>
            </a:r>
          </a:p>
          <a:p>
            <a:pPr marL="742950" lvl="1" indent="-285750">
              <a:buFont typeface="Arial" panose="020B0604020202020204" pitchFamily="34" charset="0"/>
              <a:buChar char="•"/>
            </a:pPr>
            <a:r>
              <a:rPr lang="en-US" dirty="0">
                <a:latin typeface="CMR12"/>
              </a:rPr>
              <a:t>Smart cities</a:t>
            </a:r>
            <a:endParaRPr lang="en-GB" dirty="0">
              <a:latin typeface="CMR12"/>
            </a:endParaRPr>
          </a:p>
          <a:p>
            <a:pPr lvl="1"/>
            <a:endParaRPr lang="en-GB" dirty="0"/>
          </a:p>
          <a:p>
            <a:r>
              <a:rPr lang="en-HK" b="1" dirty="0"/>
              <a:t>View-Tags and Holography</a:t>
            </a:r>
          </a:p>
          <a:p>
            <a:pPr marL="742950" lvl="1" indent="-285750">
              <a:buFont typeface="Arial" panose="020B0604020202020204" pitchFamily="34" charset="0"/>
              <a:buChar char="•"/>
            </a:pPr>
            <a:r>
              <a:rPr lang="en-US" dirty="0">
                <a:latin typeface="CMR12"/>
              </a:rPr>
              <a:t>View Tags of size 15kbt per keyframe. (20% of the size of the original image) will be the best combination to handle a lot of keyframes. </a:t>
            </a:r>
          </a:p>
          <a:p>
            <a:pPr marL="742950" lvl="1" indent="-285750">
              <a:buFont typeface="Arial" panose="020B0604020202020204" pitchFamily="34" charset="0"/>
              <a:buChar char="•"/>
            </a:pPr>
            <a:r>
              <a:rPr lang="en-US" dirty="0">
                <a:latin typeface="CMR12"/>
              </a:rPr>
              <a:t>It can be used with a system like Loop-box for connecting agents. </a:t>
            </a:r>
          </a:p>
          <a:p>
            <a:pPr lvl="1"/>
            <a:endParaRPr lang="en-US" dirty="0"/>
          </a:p>
          <a:p>
            <a:pPr marL="0" indent="0">
              <a:buNone/>
            </a:pPr>
            <a:r>
              <a:rPr lang="en-HK" b="1" dirty="0"/>
              <a:t>	Expected Patents View-Tags</a:t>
            </a:r>
          </a:p>
          <a:p>
            <a:pPr marL="0" indent="0">
              <a:buNone/>
            </a:pPr>
            <a:r>
              <a:rPr lang="en-US" dirty="0"/>
              <a:t>	View-tags are low-weight with high performance and loop closure detection tags. </a:t>
            </a:r>
          </a:p>
          <a:p>
            <a:pPr marL="0" indent="0">
              <a:buNone/>
            </a:pPr>
            <a:endParaRPr lang="en-HK" b="1" dirty="0"/>
          </a:p>
          <a:p>
            <a:r>
              <a:rPr lang="en-HK" b="1" dirty="0"/>
              <a:t>Inspection System</a:t>
            </a:r>
          </a:p>
          <a:p>
            <a:pPr marL="742950" lvl="1" indent="-285750">
              <a:buFont typeface="Arial" panose="020B0604020202020204" pitchFamily="34" charset="0"/>
              <a:buChar char="•"/>
            </a:pPr>
            <a:r>
              <a:rPr lang="en-US" dirty="0">
                <a:latin typeface="CMR12"/>
              </a:rPr>
              <a:t>Robotic inspection for large structures, combining my SLAM and inspection related work. </a:t>
            </a:r>
          </a:p>
          <a:p>
            <a:pPr marL="742950" lvl="1" indent="-285750">
              <a:buFont typeface="Arial" panose="020B0604020202020204" pitchFamily="34" charset="0"/>
              <a:buChar char="•"/>
            </a:pPr>
            <a:r>
              <a:rPr lang="en-US" dirty="0">
                <a:latin typeface="CMR12"/>
              </a:rPr>
              <a:t>It is more interesting with the usage of deep learning techniques for industrial inspection.</a:t>
            </a:r>
          </a:p>
          <a:p>
            <a:pPr lvl="1"/>
            <a:endParaRPr lang="en-GB" dirty="0"/>
          </a:p>
        </p:txBody>
      </p:sp>
    </p:spTree>
    <p:extLst>
      <p:ext uri="{BB962C8B-B14F-4D97-AF65-F5344CB8AC3E}">
        <p14:creationId xmlns:p14="http://schemas.microsoft.com/office/powerpoint/2010/main" val="369754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3FBB7F-5306-4B4E-BE03-642D83C06CD6}"/>
              </a:ext>
            </a:extLst>
          </p:cNvPr>
          <p:cNvSpPr txBox="1"/>
          <p:nvPr/>
        </p:nvSpPr>
        <p:spPr>
          <a:xfrm>
            <a:off x="342753" y="563236"/>
            <a:ext cx="8313234" cy="846386"/>
          </a:xfrm>
          <a:prstGeom prst="rect">
            <a:avLst/>
          </a:prstGeom>
          <a:noFill/>
          <a:ln>
            <a:noFill/>
          </a:ln>
        </p:spPr>
        <p:txBody>
          <a:bodyPr wrap="square" lIns="91440" tIns="0" rIns="91440" bIns="0" rtlCol="0" anchor="b" anchorCtr="0">
            <a:normAutofit/>
          </a:bodyPr>
          <a:lstStyle/>
          <a:p>
            <a:endParaRPr lang="en-US" sz="3200" b="1" spc="-150" dirty="0">
              <a:solidFill>
                <a:schemeClr val="tx1">
                  <a:lumMod val="75000"/>
                  <a:lumOff val="25000"/>
                </a:schemeClr>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781C5B74-A907-4116-AE5D-9DFE9494F9B9}"/>
              </a:ext>
            </a:extLst>
          </p:cNvPr>
          <p:cNvSpPr txBox="1"/>
          <p:nvPr/>
        </p:nvSpPr>
        <p:spPr>
          <a:xfrm>
            <a:off x="342753" y="563236"/>
            <a:ext cx="3151760" cy="470884"/>
          </a:xfrm>
          <a:prstGeom prst="rect">
            <a:avLst/>
          </a:prstGeom>
          <a:noFill/>
        </p:spPr>
        <p:txBody>
          <a:bodyPr wrap="square" lIns="91440" tIns="45720" rIns="91440" bIns="45720" rtlCol="0" anchor="t">
            <a:normAutofit fontScale="85000" lnSpcReduction="10000"/>
          </a:bodyPr>
          <a:lstStyle/>
          <a:p>
            <a:r>
              <a:rPr lang="en-US" sz="2400" b="1" dirty="0">
                <a:solidFill>
                  <a:schemeClr val="bg1">
                    <a:lumMod val="65000"/>
                  </a:schemeClr>
                </a:solidFill>
                <a:latin typeface="+mj-lt"/>
              </a:rPr>
              <a:t>Recent Research Work</a:t>
            </a:r>
            <a:endParaRPr lang="en-US" sz="2400" dirty="0">
              <a:solidFill>
                <a:schemeClr val="bg1">
                  <a:lumMod val="65000"/>
                </a:schemeClr>
              </a:solidFill>
              <a:latin typeface="+mj-lt"/>
              <a:cs typeface="Arial" pitchFamily="34" charset="0"/>
            </a:endParaRPr>
          </a:p>
        </p:txBody>
      </p:sp>
      <p:sp>
        <p:nvSpPr>
          <p:cNvPr id="6" name="TextBox 5">
            <a:extLst>
              <a:ext uri="{FF2B5EF4-FFF2-40B4-BE49-F238E27FC236}">
                <a16:creationId xmlns:a16="http://schemas.microsoft.com/office/drawing/2014/main" id="{1B635A4F-A961-4698-97D1-0EB22FE2A8A5}"/>
              </a:ext>
            </a:extLst>
          </p:cNvPr>
          <p:cNvSpPr txBox="1"/>
          <p:nvPr/>
        </p:nvSpPr>
        <p:spPr>
          <a:xfrm>
            <a:off x="322433" y="532169"/>
            <a:ext cx="9188124" cy="846386"/>
          </a:xfrm>
          <a:prstGeom prst="rect">
            <a:avLst/>
          </a:prstGeom>
          <a:noFill/>
          <a:ln>
            <a:noFill/>
          </a:ln>
        </p:spPr>
        <p:txBody>
          <a:bodyPr wrap="square" lIns="91440" tIns="0" rIns="91440" bIns="0" rtlCol="0" anchor="b" anchorCtr="0">
            <a:noAutofit/>
          </a:bodyPr>
          <a:lstStyle/>
          <a:p>
            <a:r>
              <a:rPr lang="en-US" sz="3200" b="1" spc="-150" dirty="0">
                <a:solidFill>
                  <a:schemeClr val="tx1">
                    <a:lumMod val="75000"/>
                    <a:lumOff val="25000"/>
                  </a:schemeClr>
                </a:solidFill>
                <a:latin typeface="Arial"/>
                <a:cs typeface="Arial"/>
              </a:rPr>
              <a:t>Publications</a:t>
            </a:r>
            <a:endParaRPr lang="en-US" dirty="0"/>
          </a:p>
        </p:txBody>
      </p:sp>
      <p:sp>
        <p:nvSpPr>
          <p:cNvPr id="9" name="TextBox 8">
            <a:extLst>
              <a:ext uri="{FF2B5EF4-FFF2-40B4-BE49-F238E27FC236}">
                <a16:creationId xmlns:a16="http://schemas.microsoft.com/office/drawing/2014/main" id="{B8B9D21B-9299-4ABB-B072-7ACE87863717}"/>
              </a:ext>
            </a:extLst>
          </p:cNvPr>
          <p:cNvSpPr txBox="1"/>
          <p:nvPr/>
        </p:nvSpPr>
        <p:spPr>
          <a:xfrm>
            <a:off x="451021" y="1676401"/>
            <a:ext cx="11176685"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ea typeface="+mn-lt"/>
                <a:cs typeface="+mn-lt"/>
              </a:rPr>
              <a:t>Bhutta, M.U.M.</a:t>
            </a:r>
            <a:r>
              <a:rPr lang="en-US" sz="1400" dirty="0">
                <a:ea typeface="+mn-lt"/>
                <a:cs typeface="+mn-lt"/>
              </a:rPr>
              <a:t>, Sun, Y. , and </a:t>
            </a:r>
            <a:r>
              <a:rPr lang="en-US" sz="1400" dirty="0">
                <a:solidFill>
                  <a:srgbClr val="222222"/>
                </a:solidFill>
                <a:ea typeface="+mn-lt"/>
                <a:cs typeface="+mn-lt"/>
              </a:rPr>
              <a:t>Liu, M.</a:t>
            </a:r>
            <a:r>
              <a:rPr lang="en-US" sz="1400" dirty="0">
                <a:ea typeface="+mn-lt"/>
                <a:cs typeface="+mn-lt"/>
              </a:rPr>
              <a:t>, “Why-So-Deep: Image correspondence verification by probabilistic spatial landmarks elevation for visual place recognition.” Manuscript submitted for publication.</a:t>
            </a:r>
            <a:endParaRPr lang="en-US" dirty="0">
              <a:ea typeface="+mn-lt"/>
              <a:cs typeface="+mn-lt"/>
            </a:endParaRPr>
          </a:p>
          <a:p>
            <a:endParaRPr lang="en-US" sz="1400" dirty="0">
              <a:ea typeface="+mn-lt"/>
              <a:cs typeface="+mn-lt"/>
            </a:endParaRPr>
          </a:p>
          <a:p>
            <a:r>
              <a:rPr lang="en-US" sz="1400" b="1" dirty="0">
                <a:ea typeface="+mn-lt"/>
                <a:cs typeface="+mn-lt"/>
              </a:rPr>
              <a:t>Bhutta, M.U.M.</a:t>
            </a:r>
            <a:r>
              <a:rPr lang="en-US" sz="1400" dirty="0">
                <a:ea typeface="+mn-lt"/>
                <a:cs typeface="+mn-lt"/>
              </a:rPr>
              <a:t>, Aslam, S., Yun, P., Jiao, J. and Liu, M., </a:t>
            </a:r>
            <a:r>
              <a:rPr lang="en-US" sz="1400" b="1" dirty="0">
                <a:ea typeface="+mn-lt"/>
                <a:cs typeface="+mn-lt"/>
              </a:rPr>
              <a:t>2020</a:t>
            </a:r>
            <a:r>
              <a:rPr lang="en-US" sz="1400" dirty="0">
                <a:ea typeface="+mn-lt"/>
                <a:cs typeface="+mn-lt"/>
              </a:rPr>
              <a:t>. Smart-Inspect: Micro Scale Localization and Classification of Smartphone Glass Defects for Industrial Automation. </a:t>
            </a:r>
            <a:r>
              <a:rPr lang="en-US" sz="1400" i="1" dirty="0" err="1">
                <a:ea typeface="+mn-lt"/>
                <a:cs typeface="+mn-lt"/>
              </a:rPr>
              <a:t>arXiv</a:t>
            </a:r>
            <a:r>
              <a:rPr lang="en-US" sz="1400" i="1" dirty="0">
                <a:ea typeface="+mn-lt"/>
                <a:cs typeface="+mn-lt"/>
              </a:rPr>
              <a:t> e-prints</a:t>
            </a:r>
            <a:r>
              <a:rPr lang="en-US" sz="1400" dirty="0">
                <a:ea typeface="+mn-lt"/>
                <a:cs typeface="+mn-lt"/>
              </a:rPr>
              <a:t>, pp.arXiv-2020.</a:t>
            </a:r>
            <a:endParaRPr lang="en-US" sz="1400" dirty="0">
              <a:cs typeface="Arial"/>
            </a:endParaRPr>
          </a:p>
          <a:p>
            <a:endParaRPr lang="en-US" sz="1400" dirty="0">
              <a:ea typeface="+mn-lt"/>
              <a:cs typeface="+mn-lt"/>
            </a:endParaRPr>
          </a:p>
          <a:p>
            <a:r>
              <a:rPr lang="en-US" sz="1400" b="1" dirty="0">
                <a:ea typeface="+mn-lt"/>
                <a:cs typeface="+mn-lt"/>
              </a:rPr>
              <a:t>Bhutta, M.U.M.</a:t>
            </a:r>
            <a:r>
              <a:rPr lang="en-US" sz="1400" dirty="0">
                <a:ea typeface="+mn-lt"/>
                <a:cs typeface="+mn-lt"/>
              </a:rPr>
              <a:t>, Kuse, M., Fan, R., Liu, Y. and Liu, M., </a:t>
            </a:r>
            <a:r>
              <a:rPr lang="en-US" sz="1400" b="1" dirty="0">
                <a:ea typeface="+mn-lt"/>
                <a:cs typeface="+mn-lt"/>
              </a:rPr>
              <a:t>2020</a:t>
            </a:r>
            <a:r>
              <a:rPr lang="en-US" sz="1400" dirty="0">
                <a:ea typeface="+mn-lt"/>
                <a:cs typeface="+mn-lt"/>
              </a:rPr>
              <a:t>. Loop-box: Multiagent direct slam triggered by single loop closure for large-scale mapping. </a:t>
            </a:r>
            <a:r>
              <a:rPr lang="en-US" sz="1400" i="1" dirty="0">
                <a:ea typeface="+mn-lt"/>
                <a:cs typeface="+mn-lt"/>
              </a:rPr>
              <a:t>IEEE transactions on cybernetics</a:t>
            </a:r>
            <a:r>
              <a:rPr lang="en-US" sz="1400" dirty="0">
                <a:ea typeface="+mn-lt"/>
                <a:cs typeface="+mn-lt"/>
              </a:rPr>
              <a:t>.</a:t>
            </a:r>
            <a:endParaRPr lang="en-US" sz="1400" dirty="0">
              <a:cs typeface="Arial"/>
            </a:endParaRPr>
          </a:p>
          <a:p>
            <a:endParaRPr lang="en-US" sz="1400" dirty="0">
              <a:solidFill>
                <a:srgbClr val="222222"/>
              </a:solidFill>
              <a:cs typeface="Arial"/>
            </a:endParaRPr>
          </a:p>
          <a:p>
            <a:r>
              <a:rPr lang="en-US" sz="1400" dirty="0">
                <a:solidFill>
                  <a:srgbClr val="222222"/>
                </a:solidFill>
                <a:cs typeface="Arial"/>
              </a:rPr>
              <a:t>Ma, H., Ma, Y., Jiao, J., </a:t>
            </a:r>
            <a:r>
              <a:rPr lang="en-US" sz="1400" b="1" dirty="0">
                <a:cs typeface="Arial"/>
              </a:rPr>
              <a:t>Bhutta, M.U.M.</a:t>
            </a:r>
            <a:r>
              <a:rPr lang="en-US" sz="1400" dirty="0">
                <a:solidFill>
                  <a:srgbClr val="222222"/>
                </a:solidFill>
                <a:cs typeface="Arial"/>
              </a:rPr>
              <a:t>, </a:t>
            </a:r>
            <a:r>
              <a:rPr lang="en-US" sz="1400" dirty="0" err="1">
                <a:solidFill>
                  <a:srgbClr val="222222"/>
                </a:solidFill>
                <a:cs typeface="Arial"/>
              </a:rPr>
              <a:t>Bocus</a:t>
            </a:r>
            <a:r>
              <a:rPr lang="en-US" sz="1400" dirty="0">
                <a:solidFill>
                  <a:srgbClr val="222222"/>
                </a:solidFill>
                <a:cs typeface="Arial"/>
              </a:rPr>
              <a:t>, M.J., Wang, L., Liu, M. and Fan, R., 2018, October. Multiple lane detection algorithm based on </a:t>
            </a:r>
            <a:r>
              <a:rPr lang="en-US" sz="1400" dirty="0" err="1">
                <a:solidFill>
                  <a:srgbClr val="222222"/>
                </a:solidFill>
                <a:cs typeface="Arial"/>
              </a:rPr>
              <a:t>optimised</a:t>
            </a:r>
            <a:r>
              <a:rPr lang="en-US" sz="1400" dirty="0">
                <a:solidFill>
                  <a:srgbClr val="222222"/>
                </a:solidFill>
                <a:cs typeface="Arial"/>
              </a:rPr>
              <a:t> dense disparity map estimation. In </a:t>
            </a:r>
            <a:r>
              <a:rPr lang="en-US" sz="1400" b="1" i="1" dirty="0">
                <a:solidFill>
                  <a:srgbClr val="222222"/>
                </a:solidFill>
                <a:cs typeface="Arial"/>
              </a:rPr>
              <a:t>2018 </a:t>
            </a:r>
            <a:r>
              <a:rPr lang="en-US" sz="1400" i="1" dirty="0">
                <a:solidFill>
                  <a:srgbClr val="222222"/>
                </a:solidFill>
                <a:cs typeface="Arial"/>
              </a:rPr>
              <a:t>IEEE International Conference on Imaging Systems and Techniques (IST)</a:t>
            </a:r>
            <a:r>
              <a:rPr lang="en-US" sz="1400" dirty="0">
                <a:solidFill>
                  <a:srgbClr val="222222"/>
                </a:solidFill>
                <a:cs typeface="Arial"/>
              </a:rPr>
              <a:t> (pp. 1-5). IEEE.</a:t>
            </a:r>
            <a:endParaRPr lang="en-US" dirty="0"/>
          </a:p>
          <a:p>
            <a:endParaRPr lang="en-US" sz="1400" b="1" dirty="0">
              <a:ea typeface="+mn-lt"/>
              <a:cs typeface="+mn-lt"/>
            </a:endParaRPr>
          </a:p>
          <a:p>
            <a:r>
              <a:rPr lang="en-US" sz="1400" b="1" dirty="0">
                <a:ea typeface="+mn-lt"/>
                <a:cs typeface="+mn-lt"/>
              </a:rPr>
              <a:t>Bhutta, M.U.M. </a:t>
            </a:r>
            <a:r>
              <a:rPr lang="en-US" sz="1400" dirty="0">
                <a:ea typeface="+mn-lt"/>
                <a:cs typeface="+mn-lt"/>
              </a:rPr>
              <a:t>and Liu, M., 2018, July. </a:t>
            </a:r>
            <a:r>
              <a:rPr lang="en-US" sz="1400" dirty="0" err="1">
                <a:ea typeface="+mn-lt"/>
                <a:cs typeface="+mn-lt"/>
              </a:rPr>
              <a:t>Pcr</a:t>
            </a:r>
            <a:r>
              <a:rPr lang="en-US" sz="1400" dirty="0">
                <a:ea typeface="+mn-lt"/>
                <a:cs typeface="+mn-lt"/>
              </a:rPr>
              <a:t>-pro: 3d sparse and different scale point clouds registration and robust estimation of information matrix for pose graph slam. In </a:t>
            </a:r>
            <a:r>
              <a:rPr lang="en-US" sz="1400" b="1" i="1" dirty="0">
                <a:ea typeface="+mn-lt"/>
                <a:cs typeface="+mn-lt"/>
              </a:rPr>
              <a:t>2018 </a:t>
            </a:r>
            <a:r>
              <a:rPr lang="en-US" sz="1400" i="1" dirty="0">
                <a:ea typeface="+mn-lt"/>
                <a:cs typeface="+mn-lt"/>
              </a:rPr>
              <a:t>IEEE 8th Annual International Conference on CYBER Technology in Automation, Control, and Intelligent Systems (CYBER)</a:t>
            </a:r>
            <a:r>
              <a:rPr lang="en-US" sz="1400" dirty="0">
                <a:ea typeface="+mn-lt"/>
                <a:cs typeface="+mn-lt"/>
              </a:rPr>
              <a:t> (pp. 354-359). IEEE.</a:t>
            </a:r>
            <a:endParaRPr lang="en-US" dirty="0">
              <a:cs typeface="Arial"/>
            </a:endParaRPr>
          </a:p>
          <a:p>
            <a:endParaRPr lang="en-US" sz="1400" b="1" dirty="0">
              <a:ea typeface="+mn-lt"/>
              <a:cs typeface="+mn-lt"/>
            </a:endParaRPr>
          </a:p>
          <a:p>
            <a:r>
              <a:rPr lang="en-US" sz="1400" i="1" dirty="0">
                <a:ea typeface="+mn-lt"/>
                <a:cs typeface="+mn-lt"/>
              </a:rPr>
              <a:t>Zoha Qamar, Bushra Yaseen, and </a:t>
            </a:r>
            <a:r>
              <a:rPr lang="en-US" sz="1400" b="1" i="1" dirty="0">
                <a:ea typeface="+mn-lt"/>
                <a:cs typeface="+mn-lt"/>
              </a:rPr>
              <a:t>Usman Maqbool</a:t>
            </a:r>
            <a:r>
              <a:rPr lang="en-US" sz="1400" i="1" dirty="0">
                <a:ea typeface="+mn-lt"/>
                <a:cs typeface="+mn-lt"/>
              </a:rPr>
              <a:t>,</a:t>
            </a:r>
            <a:r>
              <a:rPr lang="en-US" sz="1400" dirty="0">
                <a:ea typeface="+mn-lt"/>
                <a:cs typeface="+mn-lt"/>
              </a:rPr>
              <a:t> Efficient reset design techniques</a:t>
            </a:r>
            <a:r>
              <a:rPr lang="en-US" sz="1400" i="1" dirty="0">
                <a:ea typeface="+mn-lt"/>
                <a:cs typeface="+mn-lt"/>
              </a:rPr>
              <a:t>, Science International, ISSN 1013-5316, vol. 27, no. 2, pp. 1671–1674, </a:t>
            </a:r>
            <a:r>
              <a:rPr lang="en-US" sz="1400" b="1" i="1" dirty="0">
                <a:ea typeface="+mn-lt"/>
                <a:cs typeface="+mn-lt"/>
              </a:rPr>
              <a:t>2015</a:t>
            </a:r>
            <a:r>
              <a:rPr lang="en-US" sz="1400" i="1" dirty="0">
                <a:ea typeface="+mn-lt"/>
                <a:cs typeface="+mn-lt"/>
              </a:rPr>
              <a:t>.</a:t>
            </a:r>
            <a:endParaRPr lang="en-US" dirty="0"/>
          </a:p>
          <a:p>
            <a:endParaRPr lang="en-US" sz="1400" b="1" dirty="0">
              <a:ea typeface="+mn-lt"/>
              <a:cs typeface="+mn-lt"/>
            </a:endParaRPr>
          </a:p>
          <a:p>
            <a:r>
              <a:rPr lang="en-US" sz="1400" b="1" dirty="0">
                <a:ea typeface="+mn-lt"/>
                <a:cs typeface="+mn-lt"/>
              </a:rPr>
              <a:t>Bhutta, M.U.M.</a:t>
            </a:r>
            <a:r>
              <a:rPr lang="en-US" sz="1400" dirty="0">
                <a:ea typeface="+mn-lt"/>
                <a:cs typeface="+mn-lt"/>
              </a:rPr>
              <a:t>, Mahmood, H. and Malik, H., 2014, July. An intelligent approach for robust detection and recognition of multiple color and font styles automobiles license plates: A feature-based algorithm. In </a:t>
            </a:r>
            <a:r>
              <a:rPr lang="en-US" sz="1400" b="1" i="1" dirty="0">
                <a:ea typeface="+mn-lt"/>
                <a:cs typeface="+mn-lt"/>
              </a:rPr>
              <a:t>2014 </a:t>
            </a:r>
            <a:r>
              <a:rPr lang="en-US" sz="1400" i="1" dirty="0">
                <a:ea typeface="+mn-lt"/>
                <a:cs typeface="+mn-lt"/>
              </a:rPr>
              <a:t>International Conference on Audio, Language and Image Processing</a:t>
            </a:r>
            <a:r>
              <a:rPr lang="en-US" sz="1400" dirty="0">
                <a:ea typeface="+mn-lt"/>
                <a:cs typeface="+mn-lt"/>
              </a:rPr>
              <a:t> (pp. 956-961). IEEE.</a:t>
            </a:r>
          </a:p>
          <a:p>
            <a:endParaRPr lang="en-US" sz="1400" i="1" dirty="0">
              <a:cs typeface="Arial"/>
            </a:endParaRPr>
          </a:p>
        </p:txBody>
      </p:sp>
    </p:spTree>
    <p:extLst>
      <p:ext uri="{BB962C8B-B14F-4D97-AF65-F5344CB8AC3E}">
        <p14:creationId xmlns:p14="http://schemas.microsoft.com/office/powerpoint/2010/main" val="2052305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3FBB7F-5306-4B4E-BE03-642D83C06CD6}"/>
              </a:ext>
            </a:extLst>
          </p:cNvPr>
          <p:cNvSpPr txBox="1"/>
          <p:nvPr/>
        </p:nvSpPr>
        <p:spPr>
          <a:xfrm>
            <a:off x="275968" y="466209"/>
            <a:ext cx="8313234" cy="846386"/>
          </a:xfrm>
          <a:prstGeom prst="rect">
            <a:avLst/>
          </a:prstGeom>
          <a:noFill/>
          <a:ln>
            <a:noFill/>
          </a:ln>
        </p:spPr>
        <p:txBody>
          <a:bodyPr wrap="square" lIns="91440" tIns="0" rIns="91440" bIns="0" rtlCol="0" anchor="b" anchorCtr="0">
            <a:normAutofit/>
          </a:bodyPr>
          <a:lstStyle/>
          <a:p>
            <a:endParaRPr lang="en-US" sz="3200" b="1" spc="-150" dirty="0">
              <a:solidFill>
                <a:schemeClr val="tx1">
                  <a:lumMod val="75000"/>
                  <a:lumOff val="25000"/>
                </a:schemeClr>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781C5B74-A907-4116-AE5D-9DFE9494F9B9}"/>
              </a:ext>
            </a:extLst>
          </p:cNvPr>
          <p:cNvSpPr txBox="1"/>
          <p:nvPr/>
        </p:nvSpPr>
        <p:spPr>
          <a:xfrm>
            <a:off x="342753" y="563236"/>
            <a:ext cx="3151760" cy="470884"/>
          </a:xfrm>
          <a:prstGeom prst="rect">
            <a:avLst/>
          </a:prstGeom>
          <a:noFill/>
        </p:spPr>
        <p:txBody>
          <a:bodyPr wrap="square" lIns="91440" tIns="45720" rIns="91440" bIns="45720" rtlCol="0" anchor="t">
            <a:normAutofit/>
          </a:bodyPr>
          <a:lstStyle/>
          <a:p>
            <a:r>
              <a:rPr lang="en-US" sz="2400" b="1" dirty="0">
                <a:solidFill>
                  <a:schemeClr val="bg1">
                    <a:lumMod val="65000"/>
                  </a:schemeClr>
                </a:solidFill>
                <a:latin typeface="+mj-lt"/>
              </a:rPr>
              <a:t>Education</a:t>
            </a:r>
            <a:endParaRPr lang="en-US" sz="2400" dirty="0">
              <a:solidFill>
                <a:schemeClr val="bg1">
                  <a:lumMod val="65000"/>
                </a:schemeClr>
              </a:solidFill>
              <a:latin typeface="+mj-lt"/>
              <a:cs typeface="Arial" pitchFamily="34" charset="0"/>
            </a:endParaRPr>
          </a:p>
        </p:txBody>
      </p:sp>
      <p:sp>
        <p:nvSpPr>
          <p:cNvPr id="11" name="TextBox 10">
            <a:extLst>
              <a:ext uri="{FF2B5EF4-FFF2-40B4-BE49-F238E27FC236}">
                <a16:creationId xmlns:a16="http://schemas.microsoft.com/office/drawing/2014/main" id="{C14F386C-D859-441E-9D92-8D20F9224939}"/>
              </a:ext>
            </a:extLst>
          </p:cNvPr>
          <p:cNvSpPr txBox="1"/>
          <p:nvPr/>
        </p:nvSpPr>
        <p:spPr>
          <a:xfrm>
            <a:off x="3102318" y="798678"/>
            <a:ext cx="8581766" cy="60939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300" dirty="0">
              <a:latin typeface="-apple-system"/>
            </a:endParaRPr>
          </a:p>
          <a:p>
            <a:r>
              <a:rPr lang="en-US" sz="1300" b="1" dirty="0">
                <a:latin typeface="-apple-system"/>
              </a:rPr>
              <a:t>PhD. in Electronic and Computer Engineering</a:t>
            </a:r>
          </a:p>
          <a:p>
            <a:r>
              <a:rPr lang="en-US" sz="1300" dirty="0">
                <a:latin typeface="-apple-system"/>
              </a:rPr>
              <a:t>(Sep 2016-Feb 2021)</a:t>
            </a:r>
            <a:br>
              <a:rPr lang="en-US" sz="1300" dirty="0">
                <a:latin typeface="-apple-system"/>
              </a:rPr>
            </a:br>
            <a:r>
              <a:rPr lang="en-US" sz="1300" b="1" dirty="0">
                <a:latin typeface="-apple-system"/>
              </a:rPr>
              <a:t>Research:</a:t>
            </a:r>
            <a:r>
              <a:rPr lang="en-US" sz="1300" dirty="0">
                <a:latin typeface="-apple-system"/>
              </a:rPr>
              <a:t>  Robotics and AI (Multi-Agent SLAM System)</a:t>
            </a:r>
            <a:br>
              <a:rPr lang="en-US" sz="1300" dirty="0">
                <a:latin typeface="-apple-system"/>
              </a:rPr>
            </a:br>
            <a:r>
              <a:rPr lang="en-US" sz="1300" b="1" dirty="0">
                <a:latin typeface="-apple-system"/>
              </a:rPr>
              <a:t>Supervisor:</a:t>
            </a:r>
            <a:r>
              <a:rPr lang="en-US" sz="1300" dirty="0">
                <a:latin typeface="-apple-system"/>
              </a:rPr>
              <a:t> </a:t>
            </a:r>
            <a:r>
              <a:rPr lang="en-US" sz="1300" dirty="0">
                <a:solidFill>
                  <a:srgbClr val="0000FF"/>
                </a:solidFill>
                <a:latin typeface="-apple-system"/>
                <a:hlinkClick r:id="rId2"/>
              </a:rPr>
              <a:t>Prof. Ming Liu</a:t>
            </a:r>
            <a:r>
              <a:rPr lang="en-US" sz="1300" dirty="0">
                <a:latin typeface="-apple-system"/>
              </a:rPr>
              <a:t>, Director of </a:t>
            </a:r>
            <a:r>
              <a:rPr lang="en-US" sz="1300" dirty="0">
                <a:solidFill>
                  <a:srgbClr val="0000FF"/>
                </a:solidFill>
                <a:latin typeface="-apple-system"/>
                <a:hlinkClick r:id="rId3"/>
              </a:rPr>
              <a:t>Robotics and Multiperception Lab</a:t>
            </a:r>
            <a:r>
              <a:rPr lang="en-US" sz="1300" dirty="0">
                <a:latin typeface="-apple-system"/>
              </a:rPr>
              <a:t>.</a:t>
            </a:r>
            <a:br>
              <a:rPr lang="en-US" sz="1300" dirty="0">
                <a:latin typeface="-apple-system"/>
              </a:rPr>
            </a:br>
            <a:r>
              <a:rPr lang="en-US" sz="1300" b="1" dirty="0">
                <a:latin typeface="-apple-system"/>
              </a:rPr>
              <a:t>School:</a:t>
            </a:r>
            <a:r>
              <a:rPr lang="en-US" sz="1300" dirty="0">
                <a:latin typeface="-apple-system"/>
              </a:rPr>
              <a:t> Department of Electronic and Computer Engineering, The Hong Kong University of Science and Technology, </a:t>
            </a:r>
            <a:r>
              <a:rPr lang="en-US" sz="1300" b="1" dirty="0">
                <a:latin typeface="-apple-system"/>
              </a:rPr>
              <a:t>HKUST</a:t>
            </a:r>
            <a:r>
              <a:rPr lang="en-US" sz="1300" dirty="0">
                <a:latin typeface="-apple-system"/>
              </a:rPr>
              <a:t>, HK (</a:t>
            </a:r>
            <a:r>
              <a:rPr lang="en-US" sz="1300" b="1" dirty="0">
                <a:latin typeface="-apple-system"/>
              </a:rPr>
              <a:t>Top 15 in Engineering and Technology</a:t>
            </a:r>
            <a:r>
              <a:rPr lang="en-US" sz="1300" dirty="0">
                <a:latin typeface="-apple-system"/>
              </a:rPr>
              <a:t> in World).</a:t>
            </a:r>
            <a:br>
              <a:rPr lang="en-US" sz="1300" dirty="0">
                <a:latin typeface="-apple-system"/>
              </a:rPr>
            </a:br>
            <a:r>
              <a:rPr lang="en-US" sz="1300" b="1" dirty="0">
                <a:latin typeface="-apple-system"/>
              </a:rPr>
              <a:t>Scholarship:</a:t>
            </a:r>
            <a:r>
              <a:rPr lang="en-US" sz="1300" dirty="0">
                <a:latin typeface="-apple-system"/>
              </a:rPr>
              <a:t> Punjab Endowment Funds CCMS PhD Merit Scholarship SSMS, Pakistan.</a:t>
            </a:r>
          </a:p>
          <a:p>
            <a:endParaRPr lang="en-US" sz="1300" dirty="0">
              <a:latin typeface="-apple-system"/>
            </a:endParaRPr>
          </a:p>
          <a:p>
            <a:endParaRPr lang="en-US" sz="1300" b="1" dirty="0">
              <a:latin typeface="-apple-system"/>
            </a:endParaRPr>
          </a:p>
          <a:p>
            <a:r>
              <a:rPr lang="en-US" sz="1300" b="1" dirty="0">
                <a:latin typeface="-apple-system"/>
              </a:rPr>
              <a:t>M.Phil. in Electronics</a:t>
            </a:r>
            <a:endParaRPr lang="en-US" sz="1300" dirty="0">
              <a:cs typeface="Arial" panose="020B0604020202020204"/>
            </a:endParaRPr>
          </a:p>
          <a:p>
            <a:r>
              <a:rPr lang="en-US" sz="1300" dirty="0">
                <a:latin typeface="-apple-system"/>
              </a:rPr>
              <a:t>(2010-2012)</a:t>
            </a:r>
            <a:br>
              <a:rPr lang="en-US" sz="1300" dirty="0">
                <a:latin typeface="-apple-system"/>
              </a:rPr>
            </a:br>
            <a:r>
              <a:rPr lang="en-US" sz="1300" b="1" dirty="0">
                <a:latin typeface="-apple-system"/>
              </a:rPr>
              <a:t>Research:</a:t>
            </a:r>
            <a:r>
              <a:rPr lang="en-US" sz="1300" dirty="0">
                <a:latin typeface="-apple-system"/>
              </a:rPr>
              <a:t> Image processing and communication.</a:t>
            </a:r>
            <a:br>
              <a:rPr lang="en-US" sz="1300" dirty="0">
                <a:latin typeface="-apple-system"/>
              </a:rPr>
            </a:br>
            <a:r>
              <a:rPr lang="en-US" sz="1300" b="1" dirty="0">
                <a:latin typeface="-apple-system"/>
              </a:rPr>
              <a:t>Supervisor:</a:t>
            </a:r>
            <a:r>
              <a:rPr lang="en-US" sz="1300" dirty="0">
                <a:latin typeface="-apple-system"/>
              </a:rPr>
              <a:t> </a:t>
            </a:r>
            <a:r>
              <a:rPr lang="en-US" sz="1300" dirty="0">
                <a:solidFill>
                  <a:srgbClr val="0000FF"/>
                </a:solidFill>
                <a:latin typeface="-apple-system"/>
                <a:hlinkClick r:id="rId4"/>
              </a:rPr>
              <a:t>Prof. Hasan Mahmood</a:t>
            </a:r>
            <a:r>
              <a:rPr lang="en-US" sz="1300" dirty="0">
                <a:solidFill>
                  <a:srgbClr val="0000FF"/>
                </a:solidFill>
                <a:latin typeface="-apple-system"/>
              </a:rPr>
              <a:t>.</a:t>
            </a:r>
            <a:br>
              <a:rPr lang="en-US" sz="1300" dirty="0">
                <a:latin typeface="-apple-system"/>
              </a:rPr>
            </a:br>
            <a:r>
              <a:rPr lang="en-US" sz="1300" b="1" dirty="0">
                <a:latin typeface="-apple-system"/>
              </a:rPr>
              <a:t>School:</a:t>
            </a:r>
            <a:r>
              <a:rPr lang="en-US" sz="1300" dirty="0">
                <a:latin typeface="-apple-system"/>
              </a:rPr>
              <a:t> Department of Electronics, Quaid-</a:t>
            </a:r>
            <a:r>
              <a:rPr lang="en-US" sz="1300" dirty="0" err="1">
                <a:latin typeface="-apple-system"/>
              </a:rPr>
              <a:t>i</a:t>
            </a:r>
            <a:r>
              <a:rPr lang="en-US" sz="1300" dirty="0">
                <a:latin typeface="-apple-system"/>
              </a:rPr>
              <a:t>-Azam University, </a:t>
            </a:r>
            <a:r>
              <a:rPr lang="en-US" sz="1300" b="1" dirty="0" err="1">
                <a:latin typeface="-apple-system"/>
              </a:rPr>
              <a:t>QAU</a:t>
            </a:r>
            <a:r>
              <a:rPr lang="en-US" sz="1300" dirty="0" err="1">
                <a:latin typeface="-apple-system"/>
              </a:rPr>
              <a:t>,Islamabad</a:t>
            </a:r>
            <a:r>
              <a:rPr lang="en-US" sz="1300" dirty="0">
                <a:latin typeface="-apple-system"/>
              </a:rPr>
              <a:t>, Pakistan.</a:t>
            </a:r>
          </a:p>
          <a:p>
            <a:endParaRPr lang="en-US" sz="1300" dirty="0">
              <a:latin typeface="-apple-system"/>
            </a:endParaRPr>
          </a:p>
          <a:p>
            <a:endParaRPr lang="en-US" sz="1300" b="1" dirty="0">
              <a:latin typeface="-apple-system"/>
            </a:endParaRPr>
          </a:p>
          <a:p>
            <a:r>
              <a:rPr lang="en-US" sz="1300" b="1" dirty="0">
                <a:latin typeface="-apple-system"/>
              </a:rPr>
              <a:t>M.Sc. in Electronics</a:t>
            </a:r>
            <a:endParaRPr lang="en-US" sz="1300" dirty="0">
              <a:cs typeface="Arial" panose="020B0604020202020204"/>
            </a:endParaRPr>
          </a:p>
          <a:p>
            <a:r>
              <a:rPr lang="en-US" sz="1300" dirty="0">
                <a:latin typeface="-apple-system"/>
              </a:rPr>
              <a:t>(2007-2009)</a:t>
            </a:r>
            <a:br>
              <a:rPr lang="en-US" sz="1300" dirty="0">
                <a:latin typeface="-apple-system"/>
              </a:rPr>
            </a:br>
            <a:r>
              <a:rPr lang="en-US" sz="1300" b="1" dirty="0">
                <a:latin typeface="-apple-system"/>
              </a:rPr>
              <a:t>School:</a:t>
            </a:r>
            <a:r>
              <a:rPr lang="en-US" sz="1300" dirty="0">
                <a:latin typeface="-apple-system"/>
              </a:rPr>
              <a:t> Department of Electronics, Quaid-</a:t>
            </a:r>
            <a:r>
              <a:rPr lang="en-US" sz="1300" dirty="0" err="1">
                <a:latin typeface="-apple-system"/>
              </a:rPr>
              <a:t>i</a:t>
            </a:r>
            <a:r>
              <a:rPr lang="en-US" sz="1300" dirty="0">
                <a:latin typeface="-apple-system"/>
              </a:rPr>
              <a:t>-Azam University, </a:t>
            </a:r>
            <a:r>
              <a:rPr lang="en-US" sz="1300" b="1" dirty="0" err="1">
                <a:latin typeface="-apple-system"/>
              </a:rPr>
              <a:t>QAU</a:t>
            </a:r>
            <a:r>
              <a:rPr lang="en-US" sz="1300" dirty="0" err="1">
                <a:latin typeface="-apple-system"/>
              </a:rPr>
              <a:t>,Islamabad</a:t>
            </a:r>
            <a:r>
              <a:rPr lang="en-US" sz="1300" dirty="0">
                <a:latin typeface="-apple-system"/>
              </a:rPr>
              <a:t>, Pakistan.</a:t>
            </a:r>
            <a:br>
              <a:rPr lang="en-US" sz="1300" dirty="0">
                <a:latin typeface="-apple-system"/>
              </a:rPr>
            </a:br>
            <a:r>
              <a:rPr lang="en-US" sz="1300" b="1" dirty="0">
                <a:latin typeface="-apple-system"/>
              </a:rPr>
              <a:t>Scholarship:</a:t>
            </a:r>
            <a:r>
              <a:rPr lang="en-US" sz="1300" dirty="0">
                <a:latin typeface="-apple-system"/>
              </a:rPr>
              <a:t> HEC position based Scholarship (three times) during M.Sc. (Electronics) at QAU.</a:t>
            </a:r>
          </a:p>
          <a:p>
            <a:endParaRPr lang="en-US" sz="1300" dirty="0">
              <a:latin typeface="-apple-system"/>
            </a:endParaRPr>
          </a:p>
          <a:p>
            <a:endParaRPr lang="en-US" sz="1300" dirty="0">
              <a:latin typeface="-apple-system"/>
            </a:endParaRPr>
          </a:p>
          <a:p>
            <a:endParaRPr lang="en-US" sz="1300" b="1" dirty="0">
              <a:latin typeface="-apple-system"/>
            </a:endParaRPr>
          </a:p>
          <a:p>
            <a:endParaRPr lang="en-US" sz="1300" b="1" dirty="0">
              <a:latin typeface="-apple-system"/>
            </a:endParaRPr>
          </a:p>
          <a:p>
            <a:r>
              <a:rPr lang="en-US" sz="1300" b="1" dirty="0">
                <a:latin typeface="-apple-system"/>
              </a:rPr>
              <a:t>B.Sc. in Mathematics and Physics</a:t>
            </a:r>
            <a:endParaRPr lang="en-US" sz="1300" dirty="0"/>
          </a:p>
          <a:p>
            <a:r>
              <a:rPr lang="en-US" sz="1300" dirty="0">
                <a:latin typeface="-apple-system"/>
              </a:rPr>
              <a:t>(2005-2007)</a:t>
            </a:r>
            <a:br>
              <a:rPr lang="en-US" sz="1300" dirty="0">
                <a:latin typeface="-apple-system"/>
              </a:rPr>
            </a:br>
            <a:r>
              <a:rPr lang="en-US" sz="1300" b="1" dirty="0">
                <a:latin typeface="-apple-system"/>
              </a:rPr>
              <a:t>School:</a:t>
            </a:r>
            <a:r>
              <a:rPr lang="en-US" sz="1300" dirty="0">
                <a:latin typeface="-apple-system"/>
              </a:rPr>
              <a:t> Bahauddin Zakariya University, </a:t>
            </a:r>
            <a:r>
              <a:rPr lang="en-US" sz="1300" b="1" dirty="0">
                <a:latin typeface="-apple-system"/>
              </a:rPr>
              <a:t>BZU</a:t>
            </a:r>
            <a:r>
              <a:rPr lang="en-US" sz="1300" dirty="0">
                <a:latin typeface="-apple-system"/>
              </a:rPr>
              <a:t>, Multan, Pakistan.</a:t>
            </a:r>
          </a:p>
          <a:p>
            <a:endParaRPr lang="en-US" sz="1300" dirty="0">
              <a:latin typeface="-apple-system"/>
            </a:endParaRPr>
          </a:p>
          <a:p>
            <a:endParaRPr lang="en-US" sz="1300" dirty="0">
              <a:latin typeface="-apple-system"/>
            </a:endParaRPr>
          </a:p>
        </p:txBody>
      </p:sp>
      <p:pic>
        <p:nvPicPr>
          <p:cNvPr id="12" name="Picture 12" descr="A large building&#10;&#10;Description automatically generated">
            <a:extLst>
              <a:ext uri="{FF2B5EF4-FFF2-40B4-BE49-F238E27FC236}">
                <a16:creationId xmlns:a16="http://schemas.microsoft.com/office/drawing/2014/main" id="{C8B84A63-7EE0-4429-8081-B5E8C7A6A32D}"/>
              </a:ext>
            </a:extLst>
          </p:cNvPr>
          <p:cNvPicPr>
            <a:picLocks noChangeAspect="1"/>
          </p:cNvPicPr>
          <p:nvPr/>
        </p:nvPicPr>
        <p:blipFill>
          <a:blip r:embed="rId5"/>
          <a:stretch>
            <a:fillRect/>
          </a:stretch>
        </p:blipFill>
        <p:spPr>
          <a:xfrm>
            <a:off x="1265280" y="1090226"/>
            <a:ext cx="1838325" cy="1123950"/>
          </a:xfrm>
          <a:prstGeom prst="rect">
            <a:avLst/>
          </a:prstGeom>
        </p:spPr>
      </p:pic>
      <p:pic>
        <p:nvPicPr>
          <p:cNvPr id="13" name="Picture 13" descr="A close up of a bridge&#10;&#10;Description automatically generated">
            <a:extLst>
              <a:ext uri="{FF2B5EF4-FFF2-40B4-BE49-F238E27FC236}">
                <a16:creationId xmlns:a16="http://schemas.microsoft.com/office/drawing/2014/main" id="{E10896BF-C743-4D41-A8EC-6172F4971DBE}"/>
              </a:ext>
            </a:extLst>
          </p:cNvPr>
          <p:cNvPicPr>
            <a:picLocks noChangeAspect="1"/>
          </p:cNvPicPr>
          <p:nvPr/>
        </p:nvPicPr>
        <p:blipFill>
          <a:blip r:embed="rId6"/>
          <a:stretch>
            <a:fillRect/>
          </a:stretch>
        </p:blipFill>
        <p:spPr>
          <a:xfrm>
            <a:off x="1316766" y="4137227"/>
            <a:ext cx="1785552" cy="999611"/>
          </a:xfrm>
          <a:prstGeom prst="rect">
            <a:avLst/>
          </a:prstGeom>
        </p:spPr>
      </p:pic>
      <p:pic>
        <p:nvPicPr>
          <p:cNvPr id="14" name="Picture 14" descr="A close up of a bridge&#10;&#10;Description automatically generated">
            <a:extLst>
              <a:ext uri="{FF2B5EF4-FFF2-40B4-BE49-F238E27FC236}">
                <a16:creationId xmlns:a16="http://schemas.microsoft.com/office/drawing/2014/main" id="{8E34B87E-AC6F-4D0A-8C60-3762AEF48298}"/>
              </a:ext>
            </a:extLst>
          </p:cNvPr>
          <p:cNvPicPr>
            <a:picLocks noChangeAspect="1"/>
          </p:cNvPicPr>
          <p:nvPr/>
        </p:nvPicPr>
        <p:blipFill>
          <a:blip r:embed="rId6"/>
          <a:stretch>
            <a:fillRect/>
          </a:stretch>
        </p:blipFill>
        <p:spPr>
          <a:xfrm>
            <a:off x="1265280" y="2675896"/>
            <a:ext cx="1837038" cy="999611"/>
          </a:xfrm>
          <a:prstGeom prst="rect">
            <a:avLst/>
          </a:prstGeom>
        </p:spPr>
      </p:pic>
      <p:pic>
        <p:nvPicPr>
          <p:cNvPr id="15" name="Picture 16" descr="A large brick building&#10;&#10;Description automatically generated">
            <a:extLst>
              <a:ext uri="{FF2B5EF4-FFF2-40B4-BE49-F238E27FC236}">
                <a16:creationId xmlns:a16="http://schemas.microsoft.com/office/drawing/2014/main" id="{9A2493D1-9B58-40C8-A0BD-C56EFA5C942B}"/>
              </a:ext>
            </a:extLst>
          </p:cNvPr>
          <p:cNvPicPr>
            <a:picLocks noChangeAspect="1"/>
          </p:cNvPicPr>
          <p:nvPr/>
        </p:nvPicPr>
        <p:blipFill>
          <a:blip r:embed="rId7"/>
          <a:stretch>
            <a:fillRect/>
          </a:stretch>
        </p:blipFill>
        <p:spPr>
          <a:xfrm>
            <a:off x="1378550" y="5598558"/>
            <a:ext cx="1723768" cy="845666"/>
          </a:xfrm>
          <a:prstGeom prst="rect">
            <a:avLst/>
          </a:prstGeom>
        </p:spPr>
      </p:pic>
    </p:spTree>
    <p:extLst>
      <p:ext uri="{BB962C8B-B14F-4D97-AF65-F5344CB8AC3E}">
        <p14:creationId xmlns:p14="http://schemas.microsoft.com/office/powerpoint/2010/main" val="1396269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9C263137-8433-4D8F-9413-D6F878793B14}"/>
              </a:ext>
            </a:extLst>
          </p:cNvPr>
          <p:cNvSpPr txBox="1"/>
          <p:nvPr/>
        </p:nvSpPr>
        <p:spPr>
          <a:xfrm>
            <a:off x="378941" y="955589"/>
            <a:ext cx="11042820" cy="53399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solidFill>
                  <a:srgbClr val="FF0000"/>
                </a:solidFill>
                <a:latin typeface="-apple-system"/>
              </a:rPr>
              <a:t>Academic</a:t>
            </a:r>
          </a:p>
          <a:p>
            <a:r>
              <a:rPr lang="en-US" sz="1100" b="1" dirty="0">
                <a:latin typeface="-apple-system"/>
              </a:rPr>
              <a:t>OCT 19 – MAR 20 | Autonomous Systems Lab(ASL),ETH Zürich</a:t>
            </a:r>
          </a:p>
          <a:p>
            <a:r>
              <a:rPr lang="en-US" sz="1100" b="1" dirty="0">
                <a:latin typeface="-apple-system"/>
              </a:rPr>
              <a:t>Post:</a:t>
            </a:r>
            <a:r>
              <a:rPr lang="en-US" sz="1100" dirty="0">
                <a:latin typeface="-apple-system"/>
              </a:rPr>
              <a:t> Academic Guest, Autonomous Systems Lab(ASL),ETH Zürich, Switzerland</a:t>
            </a:r>
            <a:br>
              <a:rPr lang="en-US" sz="1100" dirty="0">
                <a:latin typeface="-apple-system"/>
              </a:rPr>
            </a:br>
            <a:r>
              <a:rPr lang="en-US" sz="1100" b="1" dirty="0">
                <a:latin typeface="-apple-system"/>
              </a:rPr>
              <a:t>Experience:</a:t>
            </a:r>
            <a:r>
              <a:rPr lang="en-US" sz="1100" dirty="0">
                <a:latin typeface="-apple-system"/>
              </a:rPr>
              <a:t> I’ve mainly work for the better place </a:t>
            </a:r>
            <a:r>
              <a:rPr lang="en-US" sz="1100" dirty="0" err="1">
                <a:latin typeface="-apple-system"/>
              </a:rPr>
              <a:t>recogition</a:t>
            </a:r>
            <a:r>
              <a:rPr lang="en-US" sz="1100" dirty="0">
                <a:latin typeface="-apple-system"/>
              </a:rPr>
              <a:t> using deep learning under the supervision of Dr. Cesar Cadena and Prof. Roland Siegwart.</a:t>
            </a:r>
          </a:p>
          <a:p>
            <a:endParaRPr lang="en-US" sz="1100" dirty="0">
              <a:latin typeface="-apple-system"/>
            </a:endParaRPr>
          </a:p>
          <a:p>
            <a:r>
              <a:rPr lang="en-US" sz="1100" b="1" dirty="0">
                <a:latin typeface="-apple-system"/>
              </a:rPr>
              <a:t>OCT 15 – MAY 16 | BZU Sahiwal Campus and Government PG College Sahiwal, Pakistan</a:t>
            </a:r>
          </a:p>
          <a:p>
            <a:r>
              <a:rPr lang="en-US" sz="1100" b="1" dirty="0">
                <a:latin typeface="-apple-system"/>
              </a:rPr>
              <a:t>Post:</a:t>
            </a:r>
            <a:r>
              <a:rPr lang="en-US" sz="1100" dirty="0">
                <a:latin typeface="-apple-system"/>
              </a:rPr>
              <a:t> Lecture Visiting, Department of Computer Science (BZU – Sahiwal Campus) and Department of Physics, Government PG College Sahiwal</a:t>
            </a:r>
            <a:br>
              <a:rPr lang="en-US" sz="1100" dirty="0">
                <a:latin typeface="-apple-system"/>
              </a:rPr>
            </a:br>
            <a:r>
              <a:rPr lang="en-US" sz="1100" b="1" dirty="0">
                <a:latin typeface="-apple-system"/>
              </a:rPr>
              <a:t>Experience:</a:t>
            </a:r>
            <a:r>
              <a:rPr lang="en-US" sz="1100" dirty="0">
                <a:latin typeface="-apple-system"/>
              </a:rPr>
              <a:t> Teaching Digital Electronics I, Digital Electronics II, Analog Electronics I and related labs. Worked as Project Supervisor for Bachelors students.</a:t>
            </a:r>
          </a:p>
          <a:p>
            <a:endParaRPr lang="en-US" sz="1100" b="1" dirty="0">
              <a:latin typeface="-apple-system"/>
            </a:endParaRPr>
          </a:p>
          <a:p>
            <a:r>
              <a:rPr lang="en-US" sz="1100" b="1" dirty="0">
                <a:latin typeface="-apple-system"/>
              </a:rPr>
              <a:t>FALL 2010 | Quaid-</a:t>
            </a:r>
            <a:r>
              <a:rPr lang="en-US" sz="1100" b="1" dirty="0" err="1">
                <a:latin typeface="-apple-system"/>
              </a:rPr>
              <a:t>i</a:t>
            </a:r>
            <a:r>
              <a:rPr lang="en-US" sz="1100" b="1" dirty="0">
                <a:latin typeface="-apple-system"/>
              </a:rPr>
              <a:t>-Azam University, Islamabad, Pakistan.</a:t>
            </a:r>
            <a:endParaRPr lang="en-US"/>
          </a:p>
          <a:p>
            <a:r>
              <a:rPr lang="en-US" sz="1100" b="1" dirty="0">
                <a:latin typeface="-apple-system"/>
              </a:rPr>
              <a:t>Post:</a:t>
            </a:r>
            <a:r>
              <a:rPr lang="en-US" sz="1100" dirty="0">
                <a:latin typeface="-apple-system"/>
              </a:rPr>
              <a:t> Instructor</a:t>
            </a:r>
            <a:br>
              <a:rPr lang="en-US" sz="1100" dirty="0">
                <a:latin typeface="-apple-system"/>
              </a:rPr>
            </a:br>
            <a:r>
              <a:rPr lang="en-US" sz="1100" b="1" dirty="0">
                <a:latin typeface="-apple-system"/>
              </a:rPr>
              <a:t>Experience:</a:t>
            </a:r>
            <a:r>
              <a:rPr lang="en-US" sz="1100" dirty="0">
                <a:latin typeface="-apple-system"/>
              </a:rPr>
              <a:t> Teaching ‘PHP/MySQL Web Applications Development’ (a short course) offered in Department of Electronics, Quaid-</a:t>
            </a:r>
            <a:r>
              <a:rPr lang="en-US" sz="1100" dirty="0" err="1">
                <a:latin typeface="-apple-system"/>
              </a:rPr>
              <a:t>i</a:t>
            </a:r>
            <a:r>
              <a:rPr lang="en-US" sz="1100" dirty="0">
                <a:latin typeface="-apple-system"/>
              </a:rPr>
              <a:t>-Azam University, Islamabad, Pakistan</a:t>
            </a:r>
          </a:p>
          <a:p>
            <a:endParaRPr lang="en-US" sz="1100" b="1" dirty="0">
              <a:latin typeface="-apple-system"/>
            </a:endParaRPr>
          </a:p>
          <a:p>
            <a:r>
              <a:rPr lang="en-US" sz="1100" b="1" dirty="0">
                <a:solidFill>
                  <a:srgbClr val="FF0000"/>
                </a:solidFill>
                <a:latin typeface="-apple-system"/>
              </a:rPr>
              <a:t>Industry</a:t>
            </a:r>
            <a:endParaRPr lang="en-US" dirty="0">
              <a:solidFill>
                <a:srgbClr val="FF0000"/>
              </a:solidFill>
            </a:endParaRPr>
          </a:p>
          <a:p>
            <a:r>
              <a:rPr lang="en-US" sz="1100" b="1" dirty="0">
                <a:latin typeface="-apple-system"/>
              </a:rPr>
              <a:t>Jan 18 – Present | Lisee Technology Corporation Limited.</a:t>
            </a:r>
          </a:p>
          <a:p>
            <a:r>
              <a:rPr lang="en-US" sz="1100" b="1" dirty="0">
                <a:latin typeface="-apple-system"/>
              </a:rPr>
              <a:t>Post:</a:t>
            </a:r>
            <a:r>
              <a:rPr lang="en-US" sz="1100" dirty="0">
                <a:latin typeface="-apple-system"/>
              </a:rPr>
              <a:t> Chief Operating Officer (COO)</a:t>
            </a:r>
            <a:br>
              <a:rPr lang="en-US" sz="1100" dirty="0">
                <a:latin typeface="-apple-system"/>
              </a:rPr>
            </a:br>
            <a:r>
              <a:rPr lang="en-US" sz="1100" b="1" dirty="0">
                <a:latin typeface="-apple-system"/>
              </a:rPr>
              <a:t>Experience:</a:t>
            </a:r>
            <a:r>
              <a:rPr lang="en-US" sz="1100" dirty="0">
                <a:latin typeface="-apple-system"/>
              </a:rPr>
              <a:t> Won funding support for company | TSSSU Support HK$ 300,000 (Jun 19 - May 20).</a:t>
            </a:r>
            <a:br>
              <a:rPr lang="en-US" sz="1100" dirty="0">
                <a:latin typeface="-apple-system"/>
              </a:rPr>
            </a:br>
            <a:r>
              <a:rPr lang="en-US" sz="1100" dirty="0">
                <a:latin typeface="-apple-system"/>
              </a:rPr>
              <a:t>Indoor Navigation for </a:t>
            </a:r>
            <a:r>
              <a:rPr lang="en-US" sz="1100" dirty="0" err="1">
                <a:latin typeface="-apple-system"/>
              </a:rPr>
              <a:t>Libray</a:t>
            </a:r>
            <a:r>
              <a:rPr lang="en-US" sz="1100" dirty="0">
                <a:latin typeface="-apple-system"/>
              </a:rPr>
              <a:t> using Lisee Technology | PCF Support HK$ 160,000 (Jun 18 - May 19).</a:t>
            </a:r>
          </a:p>
          <a:p>
            <a:endParaRPr lang="en-US" sz="1100" b="1" dirty="0">
              <a:latin typeface="-apple-system"/>
            </a:endParaRPr>
          </a:p>
          <a:p>
            <a:r>
              <a:rPr lang="en-US" sz="1100" b="1" dirty="0">
                <a:latin typeface="-apple-system"/>
              </a:rPr>
              <a:t>FEB 13 – AUG 15 | Friends Corporate Technologies.</a:t>
            </a:r>
            <a:endParaRPr lang="en-US">
              <a:cs typeface="Arial" panose="020B0604020202020204"/>
            </a:endParaRPr>
          </a:p>
          <a:p>
            <a:r>
              <a:rPr lang="en-US" sz="1100" b="1" dirty="0">
                <a:latin typeface="-apple-system"/>
              </a:rPr>
              <a:t>Post:</a:t>
            </a:r>
            <a:r>
              <a:rPr lang="en-US" sz="1100" dirty="0">
                <a:latin typeface="-apple-system"/>
              </a:rPr>
              <a:t> Chief Executive Officer (CEO)</a:t>
            </a:r>
            <a:br>
              <a:rPr lang="en-US" sz="1100" dirty="0">
                <a:latin typeface="-apple-system"/>
              </a:rPr>
            </a:br>
            <a:r>
              <a:rPr lang="en-US" sz="1100" b="1" dirty="0">
                <a:latin typeface="-apple-system"/>
              </a:rPr>
              <a:t>Experience:</a:t>
            </a:r>
            <a:r>
              <a:rPr lang="en-US" sz="1100" dirty="0">
                <a:latin typeface="-apple-system"/>
              </a:rPr>
              <a:t> 50+ Projects | Electronics/ Electrical Engineering, R&amp;D, image processing, Web Applications Development, MVC Applications.</a:t>
            </a:r>
            <a:br>
              <a:rPr lang="en-US" sz="1100" dirty="0">
                <a:latin typeface="-apple-system"/>
              </a:rPr>
            </a:br>
            <a:r>
              <a:rPr lang="en-US" sz="1100" b="1" dirty="0">
                <a:latin typeface="-apple-system"/>
              </a:rPr>
              <a:t>Further Details:</a:t>
            </a:r>
            <a:r>
              <a:rPr lang="en-US" sz="1100" dirty="0">
                <a:latin typeface="-apple-system"/>
              </a:rPr>
              <a:t> Being entrepreneur, I started my company ‘Friends Corporate Technologies’ in 2013.</a:t>
            </a:r>
          </a:p>
          <a:p>
            <a:endParaRPr lang="en-US" sz="1100" b="1" dirty="0">
              <a:latin typeface="-apple-system"/>
            </a:endParaRPr>
          </a:p>
          <a:p>
            <a:r>
              <a:rPr lang="en-US" sz="1100" b="1" dirty="0">
                <a:latin typeface="-apple-system"/>
              </a:rPr>
              <a:t>MAY 12 - FEB 13 | Federal Government of Pakistan.</a:t>
            </a:r>
            <a:endParaRPr lang="en-US">
              <a:cs typeface="Arial" panose="020B0604020202020204"/>
            </a:endParaRPr>
          </a:p>
          <a:p>
            <a:r>
              <a:rPr lang="en-US" sz="1100" b="1" dirty="0">
                <a:latin typeface="-apple-system"/>
              </a:rPr>
              <a:t>Post:</a:t>
            </a:r>
            <a:r>
              <a:rPr lang="en-US" sz="1100" dirty="0">
                <a:latin typeface="-apple-system"/>
              </a:rPr>
              <a:t> Scientific Officer(SPS-8)</a:t>
            </a:r>
            <a:br>
              <a:rPr lang="en-US" sz="1100" dirty="0">
                <a:latin typeface="-apple-system"/>
              </a:rPr>
            </a:br>
            <a:r>
              <a:rPr lang="en-US" sz="1100" b="1" dirty="0">
                <a:latin typeface="-apple-system"/>
              </a:rPr>
              <a:t>Experience:</a:t>
            </a:r>
            <a:r>
              <a:rPr lang="en-US" sz="1100" dirty="0">
                <a:latin typeface="-apple-system"/>
              </a:rPr>
              <a:t> Electronics / Electrical Engineering, R&amp;D, image processing.</a:t>
            </a:r>
          </a:p>
          <a:p>
            <a:endParaRPr lang="en-US" sz="1100" b="1" dirty="0">
              <a:latin typeface="-apple-system"/>
            </a:endParaRPr>
          </a:p>
          <a:p>
            <a:r>
              <a:rPr lang="en-US" sz="1100" b="1" dirty="0">
                <a:latin typeface="-apple-system"/>
              </a:rPr>
              <a:t>DEC 09-MAR 10 | Server4sale, Islamabad, Pakistan.</a:t>
            </a:r>
            <a:endParaRPr lang="en-US" dirty="0"/>
          </a:p>
          <a:p>
            <a:r>
              <a:rPr lang="en-US" sz="1100" b="1" dirty="0">
                <a:latin typeface="-apple-system"/>
              </a:rPr>
              <a:t>Post:</a:t>
            </a:r>
            <a:r>
              <a:rPr lang="en-US" sz="1100" dirty="0">
                <a:latin typeface="-apple-system"/>
              </a:rPr>
              <a:t> PHP Developer</a:t>
            </a:r>
            <a:br>
              <a:rPr lang="en-US" sz="1100" dirty="0">
                <a:latin typeface="-apple-system"/>
              </a:rPr>
            </a:br>
            <a:r>
              <a:rPr lang="en-US" sz="1100" b="1" dirty="0">
                <a:latin typeface="-apple-system"/>
              </a:rPr>
              <a:t>Experience:</a:t>
            </a:r>
            <a:r>
              <a:rPr lang="en-US" sz="1100" dirty="0">
                <a:latin typeface="-apple-system"/>
              </a:rPr>
              <a:t> MVC, Joomla, Zend Framework using Eclipse IDE at Server4sale, LLC, G-10/2 Islamabad, Pakistan.</a:t>
            </a:r>
          </a:p>
        </p:txBody>
      </p:sp>
      <p:sp>
        <p:nvSpPr>
          <p:cNvPr id="7" name="TextBox 6">
            <a:extLst>
              <a:ext uri="{FF2B5EF4-FFF2-40B4-BE49-F238E27FC236}">
                <a16:creationId xmlns:a16="http://schemas.microsoft.com/office/drawing/2014/main" id="{FA3FBB7F-5306-4B4E-BE03-642D83C06CD6}"/>
              </a:ext>
            </a:extLst>
          </p:cNvPr>
          <p:cNvSpPr txBox="1"/>
          <p:nvPr/>
        </p:nvSpPr>
        <p:spPr>
          <a:xfrm>
            <a:off x="342753" y="563236"/>
            <a:ext cx="8313234" cy="846386"/>
          </a:xfrm>
          <a:prstGeom prst="rect">
            <a:avLst/>
          </a:prstGeom>
          <a:noFill/>
          <a:ln>
            <a:noFill/>
          </a:ln>
        </p:spPr>
        <p:txBody>
          <a:bodyPr wrap="square" lIns="91440" tIns="0" rIns="91440" bIns="0" rtlCol="0" anchor="b" anchorCtr="0">
            <a:normAutofit/>
          </a:bodyPr>
          <a:lstStyle/>
          <a:p>
            <a:endParaRPr lang="en-US" sz="3200" b="1" spc="-150" dirty="0">
              <a:solidFill>
                <a:schemeClr val="tx1">
                  <a:lumMod val="75000"/>
                  <a:lumOff val="25000"/>
                </a:schemeClr>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781C5B74-A907-4116-AE5D-9DFE9494F9B9}"/>
              </a:ext>
            </a:extLst>
          </p:cNvPr>
          <p:cNvSpPr txBox="1"/>
          <p:nvPr/>
        </p:nvSpPr>
        <p:spPr>
          <a:xfrm>
            <a:off x="342753" y="563236"/>
            <a:ext cx="3151760" cy="470884"/>
          </a:xfrm>
          <a:prstGeom prst="rect">
            <a:avLst/>
          </a:prstGeom>
          <a:noFill/>
        </p:spPr>
        <p:txBody>
          <a:bodyPr wrap="square" lIns="91440" tIns="45720" rIns="91440" bIns="45720" rtlCol="0" anchor="t">
            <a:normAutofit/>
          </a:bodyPr>
          <a:lstStyle/>
          <a:p>
            <a:r>
              <a:rPr lang="en-US" sz="2400" b="1" dirty="0">
                <a:solidFill>
                  <a:schemeClr val="bg1">
                    <a:lumMod val="65000"/>
                  </a:schemeClr>
                </a:solidFill>
                <a:latin typeface="+mj-lt"/>
              </a:rPr>
              <a:t>Experience</a:t>
            </a:r>
            <a:endParaRPr lang="en-US" sz="2400" dirty="0">
              <a:solidFill>
                <a:schemeClr val="bg1">
                  <a:lumMod val="65000"/>
                </a:schemeClr>
              </a:solidFill>
              <a:latin typeface="+mj-lt"/>
              <a:cs typeface="Arial" pitchFamily="34" charset="0"/>
            </a:endParaRPr>
          </a:p>
        </p:txBody>
      </p:sp>
      <p:pic>
        <p:nvPicPr>
          <p:cNvPr id="4" name="Picture 4" descr="Logo&#10;&#10;Description automatically generated">
            <a:extLst>
              <a:ext uri="{FF2B5EF4-FFF2-40B4-BE49-F238E27FC236}">
                <a16:creationId xmlns:a16="http://schemas.microsoft.com/office/drawing/2014/main" id="{EDC38590-C884-4B41-8677-206D68C7F11B}"/>
              </a:ext>
            </a:extLst>
          </p:cNvPr>
          <p:cNvPicPr>
            <a:picLocks noChangeAspect="1"/>
          </p:cNvPicPr>
          <p:nvPr/>
        </p:nvPicPr>
        <p:blipFill>
          <a:blip r:embed="rId2"/>
          <a:stretch>
            <a:fillRect/>
          </a:stretch>
        </p:blipFill>
        <p:spPr>
          <a:xfrm>
            <a:off x="10409280" y="822496"/>
            <a:ext cx="1476632" cy="639176"/>
          </a:xfrm>
          <a:prstGeom prst="rect">
            <a:avLst/>
          </a:prstGeom>
        </p:spPr>
      </p:pic>
      <p:pic>
        <p:nvPicPr>
          <p:cNvPr id="5" name="Picture 5" descr="Logo, company name&#10;&#10;Description automatically generated">
            <a:extLst>
              <a:ext uri="{FF2B5EF4-FFF2-40B4-BE49-F238E27FC236}">
                <a16:creationId xmlns:a16="http://schemas.microsoft.com/office/drawing/2014/main" id="{568272D0-B639-41AB-A1BC-D8031C7363BA}"/>
              </a:ext>
            </a:extLst>
          </p:cNvPr>
          <p:cNvPicPr>
            <a:picLocks noChangeAspect="1"/>
          </p:cNvPicPr>
          <p:nvPr/>
        </p:nvPicPr>
        <p:blipFill>
          <a:blip r:embed="rId3"/>
          <a:stretch>
            <a:fillRect/>
          </a:stretch>
        </p:blipFill>
        <p:spPr>
          <a:xfrm>
            <a:off x="10727209" y="1840640"/>
            <a:ext cx="488092" cy="496427"/>
          </a:xfrm>
          <a:prstGeom prst="rect">
            <a:avLst/>
          </a:prstGeom>
        </p:spPr>
      </p:pic>
      <p:pic>
        <p:nvPicPr>
          <p:cNvPr id="6" name="Picture 7" descr="A picture containing food&#10;&#10;Description automatically generated">
            <a:extLst>
              <a:ext uri="{FF2B5EF4-FFF2-40B4-BE49-F238E27FC236}">
                <a16:creationId xmlns:a16="http://schemas.microsoft.com/office/drawing/2014/main" id="{B4F9015A-0E1D-40A9-B3CA-C0071EB445DE}"/>
              </a:ext>
            </a:extLst>
          </p:cNvPr>
          <p:cNvPicPr>
            <a:picLocks noChangeAspect="1"/>
          </p:cNvPicPr>
          <p:nvPr/>
        </p:nvPicPr>
        <p:blipFill>
          <a:blip r:embed="rId4"/>
          <a:stretch>
            <a:fillRect/>
          </a:stretch>
        </p:blipFill>
        <p:spPr>
          <a:xfrm>
            <a:off x="11317469" y="2689227"/>
            <a:ext cx="530372" cy="685106"/>
          </a:xfrm>
          <a:prstGeom prst="rect">
            <a:avLst/>
          </a:prstGeom>
        </p:spPr>
      </p:pic>
      <p:pic>
        <p:nvPicPr>
          <p:cNvPr id="8" name="Picture 8" descr="A picture containing object, clock, drawing, plate&#10;&#10;Description automatically generated">
            <a:extLst>
              <a:ext uri="{FF2B5EF4-FFF2-40B4-BE49-F238E27FC236}">
                <a16:creationId xmlns:a16="http://schemas.microsoft.com/office/drawing/2014/main" id="{6684633B-9689-4239-9179-7E9FABDEBFB5}"/>
              </a:ext>
            </a:extLst>
          </p:cNvPr>
          <p:cNvPicPr>
            <a:picLocks noChangeAspect="1"/>
          </p:cNvPicPr>
          <p:nvPr/>
        </p:nvPicPr>
        <p:blipFill>
          <a:blip r:embed="rId5"/>
          <a:stretch>
            <a:fillRect/>
          </a:stretch>
        </p:blipFill>
        <p:spPr>
          <a:xfrm>
            <a:off x="10009095" y="3820914"/>
            <a:ext cx="1847092" cy="396241"/>
          </a:xfrm>
          <a:prstGeom prst="rect">
            <a:avLst/>
          </a:prstGeom>
        </p:spPr>
      </p:pic>
      <p:pic>
        <p:nvPicPr>
          <p:cNvPr id="9" name="Picture 9" descr="Logo&#10;&#10;Description automatically generated">
            <a:extLst>
              <a:ext uri="{FF2B5EF4-FFF2-40B4-BE49-F238E27FC236}">
                <a16:creationId xmlns:a16="http://schemas.microsoft.com/office/drawing/2014/main" id="{4115A0A3-C72E-4A45-9DCF-98F38F8683D3}"/>
              </a:ext>
            </a:extLst>
          </p:cNvPr>
          <p:cNvPicPr>
            <a:picLocks noChangeAspect="1"/>
          </p:cNvPicPr>
          <p:nvPr/>
        </p:nvPicPr>
        <p:blipFill>
          <a:blip r:embed="rId6"/>
          <a:stretch>
            <a:fillRect/>
          </a:stretch>
        </p:blipFill>
        <p:spPr>
          <a:xfrm>
            <a:off x="11281913" y="4544104"/>
            <a:ext cx="544855" cy="522773"/>
          </a:xfrm>
          <a:prstGeom prst="rect">
            <a:avLst/>
          </a:prstGeom>
        </p:spPr>
      </p:pic>
      <p:pic>
        <p:nvPicPr>
          <p:cNvPr id="10" name="Picture 16" descr="Logo&#10;&#10;Description automatically generated">
            <a:extLst>
              <a:ext uri="{FF2B5EF4-FFF2-40B4-BE49-F238E27FC236}">
                <a16:creationId xmlns:a16="http://schemas.microsoft.com/office/drawing/2014/main" id="{435CCFD2-22FB-42AC-8572-7DE91D601970}"/>
              </a:ext>
            </a:extLst>
          </p:cNvPr>
          <p:cNvPicPr>
            <a:picLocks noChangeAspect="1"/>
          </p:cNvPicPr>
          <p:nvPr/>
        </p:nvPicPr>
        <p:blipFill>
          <a:blip r:embed="rId7"/>
          <a:stretch>
            <a:fillRect/>
          </a:stretch>
        </p:blipFill>
        <p:spPr>
          <a:xfrm>
            <a:off x="11339898" y="5377762"/>
            <a:ext cx="539579" cy="560174"/>
          </a:xfrm>
          <a:prstGeom prst="rect">
            <a:avLst/>
          </a:prstGeom>
        </p:spPr>
      </p:pic>
      <p:pic>
        <p:nvPicPr>
          <p:cNvPr id="17" name="Picture 17" descr="A close up of a sign&#10;&#10;Description automatically generated">
            <a:extLst>
              <a:ext uri="{FF2B5EF4-FFF2-40B4-BE49-F238E27FC236}">
                <a16:creationId xmlns:a16="http://schemas.microsoft.com/office/drawing/2014/main" id="{40016EDC-DBDB-43D5-9F9D-3167F98DCD3C}"/>
              </a:ext>
            </a:extLst>
          </p:cNvPr>
          <p:cNvPicPr>
            <a:picLocks noChangeAspect="1"/>
          </p:cNvPicPr>
          <p:nvPr/>
        </p:nvPicPr>
        <p:blipFill>
          <a:blip r:embed="rId8"/>
          <a:stretch>
            <a:fillRect/>
          </a:stretch>
        </p:blipFill>
        <p:spPr>
          <a:xfrm>
            <a:off x="10494232" y="6148773"/>
            <a:ext cx="1383956" cy="288351"/>
          </a:xfrm>
          <a:prstGeom prst="rect">
            <a:avLst/>
          </a:prstGeom>
        </p:spPr>
      </p:pic>
      <p:pic>
        <p:nvPicPr>
          <p:cNvPr id="19" name="Picture 19" descr="A close up of a logo&#10;&#10;Description automatically generated">
            <a:extLst>
              <a:ext uri="{FF2B5EF4-FFF2-40B4-BE49-F238E27FC236}">
                <a16:creationId xmlns:a16="http://schemas.microsoft.com/office/drawing/2014/main" id="{274E9D06-65F9-4AEE-BB99-4C27FE29C9A4}"/>
              </a:ext>
            </a:extLst>
          </p:cNvPr>
          <p:cNvPicPr>
            <a:picLocks noChangeAspect="1"/>
          </p:cNvPicPr>
          <p:nvPr/>
        </p:nvPicPr>
        <p:blipFill>
          <a:blip r:embed="rId9"/>
          <a:stretch>
            <a:fillRect/>
          </a:stretch>
        </p:blipFill>
        <p:spPr>
          <a:xfrm>
            <a:off x="11340540" y="1828928"/>
            <a:ext cx="477538" cy="512549"/>
          </a:xfrm>
          <a:prstGeom prst="rect">
            <a:avLst/>
          </a:prstGeom>
        </p:spPr>
      </p:pic>
    </p:spTree>
    <p:extLst>
      <p:ext uri="{BB962C8B-B14F-4D97-AF65-F5344CB8AC3E}">
        <p14:creationId xmlns:p14="http://schemas.microsoft.com/office/powerpoint/2010/main" val="2870795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4" descr="Table&#10;&#10;Description automatically generated">
            <a:extLst>
              <a:ext uri="{FF2B5EF4-FFF2-40B4-BE49-F238E27FC236}">
                <a16:creationId xmlns:a16="http://schemas.microsoft.com/office/drawing/2014/main" id="{3B4A5E5A-2689-45C4-895A-E4D9DFB9330E}"/>
              </a:ext>
            </a:extLst>
          </p:cNvPr>
          <p:cNvPicPr>
            <a:picLocks noChangeAspect="1"/>
          </p:cNvPicPr>
          <p:nvPr/>
        </p:nvPicPr>
        <p:blipFill>
          <a:blip r:embed="rId3"/>
          <a:stretch>
            <a:fillRect/>
          </a:stretch>
        </p:blipFill>
        <p:spPr>
          <a:xfrm>
            <a:off x="2611408" y="3046360"/>
            <a:ext cx="8499389" cy="2224601"/>
          </a:xfrm>
          <a:prstGeom prst="rect">
            <a:avLst/>
          </a:prstGeom>
        </p:spPr>
      </p:pic>
      <p:sp>
        <p:nvSpPr>
          <p:cNvPr id="7" name="TextBox 6">
            <a:extLst>
              <a:ext uri="{FF2B5EF4-FFF2-40B4-BE49-F238E27FC236}">
                <a16:creationId xmlns:a16="http://schemas.microsoft.com/office/drawing/2014/main" id="{FA3FBB7F-5306-4B4E-BE03-642D83C06CD6}"/>
              </a:ext>
            </a:extLst>
          </p:cNvPr>
          <p:cNvSpPr txBox="1"/>
          <p:nvPr/>
        </p:nvSpPr>
        <p:spPr>
          <a:xfrm>
            <a:off x="342753" y="820694"/>
            <a:ext cx="8313234" cy="580089"/>
          </a:xfrm>
          <a:prstGeom prst="rect">
            <a:avLst/>
          </a:prstGeom>
          <a:noFill/>
          <a:ln>
            <a:noFill/>
          </a:ln>
        </p:spPr>
        <p:txBody>
          <a:bodyPr wrap="square" tIns="0" bIns="0" rtlCol="0" anchor="b"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150" normalizeH="0" baseline="0" noProof="0" dirty="0">
                <a:ln>
                  <a:noFill/>
                </a:ln>
                <a:solidFill>
                  <a:prstClr val="black">
                    <a:lumMod val="75000"/>
                    <a:lumOff val="25000"/>
                  </a:prstClr>
                </a:solidFill>
                <a:effectLst/>
                <a:uLnTx/>
                <a:uFillTx/>
                <a:latin typeface="Arial" pitchFamily="34" charset="0"/>
                <a:ea typeface="+mn-ea"/>
                <a:cs typeface="Arial" pitchFamily="34" charset="0"/>
              </a:rPr>
              <a:t>Corresponding Author</a:t>
            </a:r>
          </a:p>
        </p:txBody>
      </p:sp>
      <p:sp>
        <p:nvSpPr>
          <p:cNvPr id="16" name="TextBox 15">
            <a:extLst>
              <a:ext uri="{FF2B5EF4-FFF2-40B4-BE49-F238E27FC236}">
                <a16:creationId xmlns:a16="http://schemas.microsoft.com/office/drawing/2014/main" id="{781C5B74-A907-4116-AE5D-9DFE9494F9B9}"/>
              </a:ext>
            </a:extLst>
          </p:cNvPr>
          <p:cNvSpPr txBox="1"/>
          <p:nvPr/>
        </p:nvSpPr>
        <p:spPr>
          <a:xfrm>
            <a:off x="342753" y="563236"/>
            <a:ext cx="3151760" cy="470884"/>
          </a:xfrm>
          <a:prstGeom prst="rect">
            <a:avLst/>
          </a:prstGeom>
          <a:noFill/>
        </p:spPr>
        <p:txBody>
          <a:bodyPr wrap="square"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65000"/>
                  </a:prstClr>
                </a:solidFill>
                <a:effectLst/>
                <a:uLnTx/>
                <a:uFillTx/>
                <a:latin typeface="Arial" panose="020B0604020202020204"/>
                <a:ea typeface="+mn-ea"/>
                <a:cs typeface="+mn-cs"/>
              </a:rPr>
              <a:t>Research Works</a:t>
            </a:r>
            <a:endParaRPr kumimoji="0" lang="en-US" sz="2400" b="0" i="0" u="none" strike="noStrike" kern="1200" cap="none" spc="0" normalizeH="0" baseline="0" noProof="0" dirty="0">
              <a:ln>
                <a:noFill/>
              </a:ln>
              <a:solidFill>
                <a:prstClr val="white">
                  <a:lumMod val="65000"/>
                </a:prstClr>
              </a:solidFill>
              <a:effectLst/>
              <a:uLnTx/>
              <a:uFillTx/>
              <a:latin typeface="Arial" panose="020B0604020202020204"/>
              <a:ea typeface="+mn-ea"/>
              <a:cs typeface="Arial" pitchFamily="34" charset="0"/>
            </a:endParaRPr>
          </a:p>
        </p:txBody>
      </p:sp>
      <p:sp>
        <p:nvSpPr>
          <p:cNvPr id="19" name="TextBox 18">
            <a:extLst>
              <a:ext uri="{FF2B5EF4-FFF2-40B4-BE49-F238E27FC236}">
                <a16:creationId xmlns:a16="http://schemas.microsoft.com/office/drawing/2014/main" id="{9E6D03D3-AB26-4BFA-816E-6FA847D74610}"/>
              </a:ext>
            </a:extLst>
          </p:cNvPr>
          <p:cNvSpPr txBox="1"/>
          <p:nvPr/>
        </p:nvSpPr>
        <p:spPr>
          <a:xfrm>
            <a:off x="680509" y="3511391"/>
            <a:ext cx="11689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lumMod val="75000"/>
                  </a:prstClr>
                </a:solidFill>
                <a:effectLst/>
                <a:uLnTx/>
                <a:uFillTx/>
                <a:latin typeface="Arial" panose="020B0604020202020204"/>
                <a:ea typeface="+mn-ea"/>
                <a:cs typeface="+mn-cs"/>
              </a:rPr>
              <a:t>1</a:t>
            </a:r>
            <a:endParaRPr kumimoji="0" lang="en-HK" sz="3600" b="0" i="0" u="none" strike="noStrike" kern="1200" cap="none" spc="0" normalizeH="0" baseline="0" noProof="0" dirty="0">
              <a:ln>
                <a:noFill/>
              </a:ln>
              <a:solidFill>
                <a:prstClr val="white">
                  <a:lumMod val="75000"/>
                </a:prstClr>
              </a:solidFill>
              <a:effectLst/>
              <a:uLnTx/>
              <a:uFillTx/>
              <a:latin typeface="Arial" panose="020B0604020202020204"/>
              <a:ea typeface="+mn-ea"/>
              <a:cs typeface="+mn-cs"/>
            </a:endParaRPr>
          </a:p>
        </p:txBody>
      </p:sp>
      <p:sp>
        <p:nvSpPr>
          <p:cNvPr id="21" name="TextBox 20">
            <a:extLst>
              <a:ext uri="{FF2B5EF4-FFF2-40B4-BE49-F238E27FC236}">
                <a16:creationId xmlns:a16="http://schemas.microsoft.com/office/drawing/2014/main" id="{8D28A70D-6065-4BD0-B43F-C77B217022E7}"/>
              </a:ext>
            </a:extLst>
          </p:cNvPr>
          <p:cNvSpPr txBox="1"/>
          <p:nvPr/>
        </p:nvSpPr>
        <p:spPr>
          <a:xfrm>
            <a:off x="1264964" y="4114586"/>
            <a:ext cx="1013419" cy="307777"/>
          </a:xfrm>
          <a:prstGeom prst="rect">
            <a:avLst/>
          </a:prstGeom>
          <a:noFill/>
        </p:spPr>
        <p:txBody>
          <a:bodyPr wrap="none" rtlCol="0">
            <a:spAutoFit/>
          </a:bodyPr>
          <a:lstStyle/>
          <a:p>
            <a:pPr>
              <a:defRPr/>
            </a:pPr>
            <a:r>
              <a:rPr kumimoji="0" lang="en-US" sz="1400" b="0" i="0" u="none" strike="noStrike" kern="1200" cap="none" spc="0" normalizeH="0" baseline="0" noProof="0" dirty="0">
                <a:ln>
                  <a:noFill/>
                </a:ln>
                <a:solidFill>
                  <a:srgbClr val="297FD5">
                    <a:lumMod val="75000"/>
                  </a:srgbClr>
                </a:solidFill>
                <a:effectLst/>
                <a:uLnTx/>
                <a:uFillTx/>
                <a:latin typeface="Arial" panose="020B0604020202020204"/>
                <a:ea typeface="+mn-ea"/>
                <a:cs typeface="+mn-cs"/>
              </a:rPr>
              <a:t>PCR-PRO</a:t>
            </a:r>
            <a:endParaRPr kumimoji="0" lang="en-HK" sz="1400" b="0" i="0" u="none" strike="noStrike" kern="1200" cap="none" spc="0" normalizeH="0" baseline="0" noProof="0" dirty="0">
              <a:ln>
                <a:noFill/>
              </a:ln>
              <a:solidFill>
                <a:srgbClr val="297FD5">
                  <a:lumMod val="75000"/>
                </a:srgbClr>
              </a:solidFill>
              <a:effectLst/>
              <a:uLnTx/>
              <a:uFillTx/>
              <a:latin typeface="Arial" panose="020B0604020202020204"/>
              <a:ea typeface="+mn-ea"/>
              <a:cs typeface="+mn-cs"/>
            </a:endParaRPr>
          </a:p>
        </p:txBody>
      </p:sp>
      <p:sp>
        <p:nvSpPr>
          <p:cNvPr id="31" name="TextBox 30">
            <a:extLst>
              <a:ext uri="{FF2B5EF4-FFF2-40B4-BE49-F238E27FC236}">
                <a16:creationId xmlns:a16="http://schemas.microsoft.com/office/drawing/2014/main" id="{43B1F530-0DF7-4946-A012-03146E651867}"/>
              </a:ext>
            </a:extLst>
          </p:cNvPr>
          <p:cNvSpPr txBox="1"/>
          <p:nvPr/>
        </p:nvSpPr>
        <p:spPr>
          <a:xfrm>
            <a:off x="711366" y="3897264"/>
            <a:ext cx="44114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lumMod val="65000"/>
                  </a:prstClr>
                </a:solidFill>
                <a:effectLst/>
                <a:uLnTx/>
                <a:uFillTx/>
                <a:latin typeface="Arial" panose="020B0604020202020204"/>
                <a:ea typeface="+mn-ea"/>
                <a:cs typeface="+mn-cs"/>
              </a:rPr>
              <a:t>2</a:t>
            </a:r>
            <a:endParaRPr kumimoji="0" lang="en-HK" sz="3600" b="0" i="0" u="none" strike="noStrike" kern="1200" cap="none" spc="0" normalizeH="0" baseline="0" noProof="0" dirty="0">
              <a:ln>
                <a:noFill/>
              </a:ln>
              <a:solidFill>
                <a:prstClr val="white">
                  <a:lumMod val="65000"/>
                </a:prstClr>
              </a:solidFill>
              <a:effectLst/>
              <a:uLnTx/>
              <a:uFillTx/>
              <a:latin typeface="Arial" panose="020B0604020202020204"/>
              <a:ea typeface="+mn-ea"/>
              <a:cs typeface="+mn-cs"/>
            </a:endParaRPr>
          </a:p>
        </p:txBody>
      </p:sp>
      <p:sp>
        <p:nvSpPr>
          <p:cNvPr id="33" name="TextBox 32">
            <a:extLst>
              <a:ext uri="{FF2B5EF4-FFF2-40B4-BE49-F238E27FC236}">
                <a16:creationId xmlns:a16="http://schemas.microsoft.com/office/drawing/2014/main" id="{D41B6BA7-90DB-4524-980D-3D0341806A7D}"/>
              </a:ext>
            </a:extLst>
          </p:cNvPr>
          <p:cNvSpPr txBox="1"/>
          <p:nvPr/>
        </p:nvSpPr>
        <p:spPr>
          <a:xfrm>
            <a:off x="-434055" y="3756099"/>
            <a:ext cx="4270427" cy="307777"/>
          </a:xfrm>
          <a:prstGeom prst="rect">
            <a:avLst/>
          </a:prstGeom>
          <a:noFill/>
        </p:spPr>
        <p:txBody>
          <a:bodyPr wrap="square" rtlCol="0">
            <a:spAutoFit/>
          </a:bodyPr>
          <a:lstStyle/>
          <a:p>
            <a:pPr algn="ctr">
              <a:defRPr/>
            </a:pPr>
            <a:r>
              <a:rPr lang="en-US" sz="1400" dirty="0">
                <a:solidFill>
                  <a:srgbClr val="297FD5">
                    <a:lumMod val="75000"/>
                  </a:srgbClr>
                </a:solidFill>
              </a:rPr>
              <a:t>Loop-Box</a:t>
            </a:r>
            <a:endParaRPr lang="en-HK" sz="1100" dirty="0">
              <a:solidFill>
                <a:srgbClr val="297FD5">
                  <a:lumMod val="75000"/>
                </a:srgbClr>
              </a:solidFill>
            </a:endParaRPr>
          </a:p>
        </p:txBody>
      </p:sp>
      <p:sp>
        <p:nvSpPr>
          <p:cNvPr id="35" name="TextBox 34">
            <a:extLst>
              <a:ext uri="{FF2B5EF4-FFF2-40B4-BE49-F238E27FC236}">
                <a16:creationId xmlns:a16="http://schemas.microsoft.com/office/drawing/2014/main" id="{370CB453-E53B-494A-B7BE-E6DF27C0ACA0}"/>
              </a:ext>
            </a:extLst>
          </p:cNvPr>
          <p:cNvSpPr txBox="1"/>
          <p:nvPr/>
        </p:nvSpPr>
        <p:spPr>
          <a:xfrm>
            <a:off x="707306" y="4325393"/>
            <a:ext cx="44114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lumMod val="65000"/>
                  </a:prstClr>
                </a:solidFill>
                <a:effectLst/>
                <a:uLnTx/>
                <a:uFillTx/>
                <a:latin typeface="Arial" panose="020B0604020202020204"/>
                <a:ea typeface="+mn-ea"/>
                <a:cs typeface="+mn-cs"/>
              </a:rPr>
              <a:t>3</a:t>
            </a:r>
            <a:endParaRPr kumimoji="0" lang="en-HK" sz="3600" b="0" i="0" u="none" strike="noStrike" kern="1200" cap="none" spc="0" normalizeH="0" baseline="0" noProof="0" dirty="0">
              <a:ln>
                <a:noFill/>
              </a:ln>
              <a:solidFill>
                <a:prstClr val="white">
                  <a:lumMod val="65000"/>
                </a:prstClr>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9859EED6-D569-4280-993B-4C31E98FDC2E}"/>
              </a:ext>
            </a:extLst>
          </p:cNvPr>
          <p:cNvSpPr txBox="1"/>
          <p:nvPr/>
        </p:nvSpPr>
        <p:spPr>
          <a:xfrm>
            <a:off x="1264964" y="4476633"/>
            <a:ext cx="109196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97FD5">
                    <a:lumMod val="75000"/>
                  </a:srgbClr>
                </a:solidFill>
                <a:effectLst/>
                <a:uLnTx/>
                <a:uFillTx/>
                <a:latin typeface="Arial" panose="020B0604020202020204"/>
                <a:ea typeface="+mn-ea"/>
                <a:cs typeface="+mn-cs"/>
              </a:rPr>
              <a:t>MAQBOOL</a:t>
            </a:r>
            <a:endParaRPr kumimoji="0" lang="en-HK" sz="1400" b="0" i="0" u="none" strike="noStrike" kern="1200" cap="none" spc="0" normalizeH="0" baseline="0" noProof="0" dirty="0">
              <a:ln>
                <a:noFill/>
              </a:ln>
              <a:solidFill>
                <a:srgbClr val="297FD5">
                  <a:lumMod val="75000"/>
                </a:srgbClr>
              </a:solidFill>
              <a:effectLst/>
              <a:uLnTx/>
              <a:uFillTx/>
              <a:latin typeface="Arial" panose="020B0604020202020204"/>
              <a:ea typeface="+mn-ea"/>
              <a:cs typeface="+mn-cs"/>
            </a:endParaRPr>
          </a:p>
        </p:txBody>
      </p:sp>
      <p:sp>
        <p:nvSpPr>
          <p:cNvPr id="39" name="TextBox 38">
            <a:extLst>
              <a:ext uri="{FF2B5EF4-FFF2-40B4-BE49-F238E27FC236}">
                <a16:creationId xmlns:a16="http://schemas.microsoft.com/office/drawing/2014/main" id="{E3325007-E384-4738-BEFC-FC8F72A99800}"/>
              </a:ext>
            </a:extLst>
          </p:cNvPr>
          <p:cNvSpPr txBox="1"/>
          <p:nvPr/>
        </p:nvSpPr>
        <p:spPr>
          <a:xfrm>
            <a:off x="711366" y="4722479"/>
            <a:ext cx="44114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lumMod val="50000"/>
                  </a:prstClr>
                </a:solidFill>
                <a:effectLst/>
                <a:uLnTx/>
                <a:uFillTx/>
                <a:latin typeface="Arial" panose="020B0604020202020204"/>
                <a:ea typeface="+mn-ea"/>
                <a:cs typeface="+mn-cs"/>
              </a:rPr>
              <a:t>4</a:t>
            </a:r>
            <a:endParaRPr kumimoji="0" lang="en-HK" sz="3600" b="0" i="0" u="none" strike="noStrike" kern="1200" cap="none" spc="0" normalizeH="0" baseline="0" noProof="0" dirty="0">
              <a:ln>
                <a:noFill/>
              </a:ln>
              <a:solidFill>
                <a:prstClr val="white">
                  <a:lumMod val="50000"/>
                </a:prstClr>
              </a:solidFill>
              <a:effectLst/>
              <a:uLnTx/>
              <a:uFillTx/>
              <a:latin typeface="Arial" panose="020B0604020202020204"/>
              <a:ea typeface="+mn-ea"/>
              <a:cs typeface="+mn-cs"/>
            </a:endParaRPr>
          </a:p>
        </p:txBody>
      </p:sp>
      <p:sp>
        <p:nvSpPr>
          <p:cNvPr id="41" name="TextBox 40">
            <a:extLst>
              <a:ext uri="{FF2B5EF4-FFF2-40B4-BE49-F238E27FC236}">
                <a16:creationId xmlns:a16="http://schemas.microsoft.com/office/drawing/2014/main" id="{313312D0-9CD4-42B4-930B-98B9E0D8D632}"/>
              </a:ext>
            </a:extLst>
          </p:cNvPr>
          <p:cNvSpPr txBox="1"/>
          <p:nvPr/>
        </p:nvSpPr>
        <p:spPr>
          <a:xfrm>
            <a:off x="1250650" y="4886665"/>
            <a:ext cx="12987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97FD5">
                    <a:lumMod val="75000"/>
                  </a:srgbClr>
                </a:solidFill>
                <a:effectLst/>
                <a:uLnTx/>
                <a:uFillTx/>
                <a:latin typeface="Arial" panose="020B0604020202020204"/>
                <a:ea typeface="+mn-ea"/>
                <a:cs typeface="+mn-cs"/>
              </a:rPr>
              <a:t>Smart-Inspect</a:t>
            </a:r>
            <a:endParaRPr kumimoji="0" lang="en-HK" sz="1100" b="0" i="0" u="none" strike="noStrike" kern="1200" cap="none" spc="0" normalizeH="0" baseline="0" noProof="0" dirty="0">
              <a:ln>
                <a:noFill/>
              </a:ln>
              <a:solidFill>
                <a:srgbClr val="297FD5">
                  <a:lumMod val="75000"/>
                </a:srgbClr>
              </a:solidFill>
              <a:effectLst/>
              <a:uLnTx/>
              <a:uFillTx/>
              <a:latin typeface="Arial" panose="020B0604020202020204"/>
              <a:ea typeface="+mn-ea"/>
              <a:cs typeface="+mn-cs"/>
            </a:endParaRPr>
          </a:p>
        </p:txBody>
      </p:sp>
      <p:pic>
        <p:nvPicPr>
          <p:cNvPr id="20" name="Picture 19" descr="A close up of a logo&#10;&#10;Description generated with very high confidence">
            <a:extLst>
              <a:ext uri="{FF2B5EF4-FFF2-40B4-BE49-F238E27FC236}">
                <a16:creationId xmlns:a16="http://schemas.microsoft.com/office/drawing/2014/main" id="{83CA087A-3262-4965-9217-3077BC82036D}"/>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094305" y="145911"/>
            <a:ext cx="1563527" cy="261201"/>
          </a:xfrm>
          <a:prstGeom prst="rect">
            <a:avLst/>
          </a:prstGeom>
        </p:spPr>
      </p:pic>
      <p:pic>
        <p:nvPicPr>
          <p:cNvPr id="22" name="Picture 21" descr="A close up of a sign&#10;&#10;Description generated with very high confidence">
            <a:extLst>
              <a:ext uri="{FF2B5EF4-FFF2-40B4-BE49-F238E27FC236}">
                <a16:creationId xmlns:a16="http://schemas.microsoft.com/office/drawing/2014/main" id="{1898593A-9C61-4D77-81E1-54714FFF23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1095" y="82623"/>
            <a:ext cx="1013039" cy="324489"/>
          </a:xfrm>
          <a:prstGeom prst="rect">
            <a:avLst/>
          </a:prstGeom>
        </p:spPr>
      </p:pic>
      <p:pic>
        <p:nvPicPr>
          <p:cNvPr id="23" name="Picture 22" descr="A picture containing object, clock, drawing&#10;&#10;Description automatically generated">
            <a:extLst>
              <a:ext uri="{FF2B5EF4-FFF2-40B4-BE49-F238E27FC236}">
                <a16:creationId xmlns:a16="http://schemas.microsoft.com/office/drawing/2014/main" id="{DF2B4D19-4645-4245-9D5E-A1C3492FAE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7361" y="49946"/>
            <a:ext cx="513563" cy="389841"/>
          </a:xfrm>
          <a:prstGeom prst="rect">
            <a:avLst/>
          </a:prstGeom>
        </p:spPr>
      </p:pic>
      <p:pic>
        <p:nvPicPr>
          <p:cNvPr id="24" name="Picture 23" descr="A picture containing clock&#10;&#10;Description automatically generated">
            <a:extLst>
              <a:ext uri="{FF2B5EF4-FFF2-40B4-BE49-F238E27FC236}">
                <a16:creationId xmlns:a16="http://schemas.microsoft.com/office/drawing/2014/main" id="{8DD2D7D9-E926-4CA3-8EA0-F717EC8965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68003" y="98203"/>
            <a:ext cx="838075" cy="293326"/>
          </a:xfrm>
          <a:prstGeom prst="rect">
            <a:avLst/>
          </a:prstGeom>
        </p:spPr>
      </p:pic>
    </p:spTree>
    <p:extLst>
      <p:ext uri="{BB962C8B-B14F-4D97-AF65-F5344CB8AC3E}">
        <p14:creationId xmlns:p14="http://schemas.microsoft.com/office/powerpoint/2010/main" val="61276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7" grpId="0"/>
      <p:bldP spid="39" grpId="0"/>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3E1B1A6-167E-49DE-B14F-5232ECF7185F}"/>
              </a:ext>
            </a:extLst>
          </p:cNvPr>
          <p:cNvSpPr txBox="1"/>
          <p:nvPr/>
        </p:nvSpPr>
        <p:spPr>
          <a:xfrm>
            <a:off x="342752" y="563236"/>
            <a:ext cx="10315079" cy="846386"/>
          </a:xfrm>
          <a:prstGeom prst="rect">
            <a:avLst/>
          </a:prstGeom>
          <a:noFill/>
          <a:ln>
            <a:noFill/>
          </a:ln>
        </p:spPr>
        <p:txBody>
          <a:bodyPr wrap="square" lIns="91440" tIns="0" rIns="91440" bIns="0" rtlCol="0" anchor="b" anchorCtr="0">
            <a:normAutofit/>
          </a:bodyPr>
          <a:lstStyle/>
          <a:p>
            <a:endParaRPr lang="en-US" sz="3200" b="1" spc="-150" dirty="0">
              <a:solidFill>
                <a:schemeClr val="tx1">
                  <a:lumMod val="75000"/>
                  <a:lumOff val="25000"/>
                </a:schemeClr>
              </a:solidFill>
              <a:latin typeface="Arial" pitchFamily="34" charset="0"/>
              <a:cs typeface="Arial" pitchFamily="34" charset="0"/>
            </a:endParaRPr>
          </a:p>
        </p:txBody>
      </p:sp>
      <p:sp>
        <p:nvSpPr>
          <p:cNvPr id="7" name="TextBox 6">
            <a:extLst>
              <a:ext uri="{FF2B5EF4-FFF2-40B4-BE49-F238E27FC236}">
                <a16:creationId xmlns:a16="http://schemas.microsoft.com/office/drawing/2014/main" id="{6F3CDEF0-7BF8-4E09-AE4E-6F4445BA89F6}"/>
              </a:ext>
            </a:extLst>
          </p:cNvPr>
          <p:cNvSpPr txBox="1"/>
          <p:nvPr/>
        </p:nvSpPr>
        <p:spPr>
          <a:xfrm>
            <a:off x="4408830" y="2321004"/>
            <a:ext cx="1168910" cy="2215991"/>
          </a:xfrm>
          <a:prstGeom prst="rect">
            <a:avLst/>
          </a:prstGeom>
          <a:noFill/>
        </p:spPr>
        <p:txBody>
          <a:bodyPr wrap="none" rtlCol="0">
            <a:spAutoFit/>
          </a:bodyPr>
          <a:lstStyle/>
          <a:p>
            <a:r>
              <a:rPr lang="en-HK" sz="13800" dirty="0">
                <a:solidFill>
                  <a:schemeClr val="tx1">
                    <a:lumMod val="50000"/>
                    <a:lumOff val="50000"/>
                  </a:schemeClr>
                </a:solidFill>
              </a:rPr>
              <a:t>1</a:t>
            </a:r>
          </a:p>
        </p:txBody>
      </p:sp>
      <p:sp>
        <p:nvSpPr>
          <p:cNvPr id="9" name="TextBox 8">
            <a:extLst>
              <a:ext uri="{FF2B5EF4-FFF2-40B4-BE49-F238E27FC236}">
                <a16:creationId xmlns:a16="http://schemas.microsoft.com/office/drawing/2014/main" id="{2FD609ED-7AD6-4C9C-B4A7-926168F2B10E}"/>
              </a:ext>
            </a:extLst>
          </p:cNvPr>
          <p:cNvSpPr txBox="1"/>
          <p:nvPr/>
        </p:nvSpPr>
        <p:spPr>
          <a:xfrm>
            <a:off x="5414805" y="3171373"/>
            <a:ext cx="1619354" cy="461665"/>
          </a:xfrm>
          <a:prstGeom prst="rect">
            <a:avLst/>
          </a:prstGeom>
          <a:noFill/>
        </p:spPr>
        <p:txBody>
          <a:bodyPr wrap="none" rtlCol="0">
            <a:spAutoFit/>
          </a:bodyPr>
          <a:lstStyle/>
          <a:p>
            <a:r>
              <a:rPr lang="en-US" sz="2400" b="1" dirty="0">
                <a:solidFill>
                  <a:schemeClr val="accent3">
                    <a:lumMod val="75000"/>
                  </a:schemeClr>
                </a:solidFill>
              </a:rPr>
              <a:t>Loop-Box</a:t>
            </a:r>
            <a:endParaRPr lang="en-HK" sz="2400" b="1" dirty="0">
              <a:solidFill>
                <a:schemeClr val="accent3">
                  <a:lumMod val="75000"/>
                </a:schemeClr>
              </a:solidFill>
            </a:endParaRPr>
          </a:p>
        </p:txBody>
      </p:sp>
      <p:pic>
        <p:nvPicPr>
          <p:cNvPr id="10" name="Picture 9" descr="A close up of a logo&#10;&#10;Description generated with very high confidence">
            <a:extLst>
              <a:ext uri="{FF2B5EF4-FFF2-40B4-BE49-F238E27FC236}">
                <a16:creationId xmlns:a16="http://schemas.microsoft.com/office/drawing/2014/main" id="{C0300893-D718-4BA3-BC33-F554FF36328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94305" y="145911"/>
            <a:ext cx="1563527" cy="261201"/>
          </a:xfrm>
          <a:prstGeom prst="rect">
            <a:avLst/>
          </a:prstGeom>
        </p:spPr>
      </p:pic>
      <p:pic>
        <p:nvPicPr>
          <p:cNvPr id="11" name="Picture 10" descr="A close up of a sign&#10;&#10;Description generated with very high confidence">
            <a:extLst>
              <a:ext uri="{FF2B5EF4-FFF2-40B4-BE49-F238E27FC236}">
                <a16:creationId xmlns:a16="http://schemas.microsoft.com/office/drawing/2014/main" id="{92E21CBE-52AD-4EE3-B159-7732EAF5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095" y="82623"/>
            <a:ext cx="1013039" cy="324489"/>
          </a:xfrm>
          <a:prstGeom prst="rect">
            <a:avLst/>
          </a:prstGeom>
        </p:spPr>
      </p:pic>
      <p:pic>
        <p:nvPicPr>
          <p:cNvPr id="12" name="Picture 11" descr="A picture containing object, clock, drawing&#10;&#10;Description automatically generated">
            <a:extLst>
              <a:ext uri="{FF2B5EF4-FFF2-40B4-BE49-F238E27FC236}">
                <a16:creationId xmlns:a16="http://schemas.microsoft.com/office/drawing/2014/main" id="{673B882F-53C2-4CF9-8F3D-C4DD6A043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361" y="49946"/>
            <a:ext cx="513563" cy="389841"/>
          </a:xfrm>
          <a:prstGeom prst="rect">
            <a:avLst/>
          </a:prstGeom>
        </p:spPr>
      </p:pic>
      <p:pic>
        <p:nvPicPr>
          <p:cNvPr id="13" name="Picture 12" descr="A picture containing clock&#10;&#10;Description automatically generated">
            <a:extLst>
              <a:ext uri="{FF2B5EF4-FFF2-40B4-BE49-F238E27FC236}">
                <a16:creationId xmlns:a16="http://schemas.microsoft.com/office/drawing/2014/main" id="{F0B73A84-D8A6-4DC5-A1B7-3468D0A592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8003" y="98203"/>
            <a:ext cx="838075" cy="293326"/>
          </a:xfrm>
          <a:prstGeom prst="rect">
            <a:avLst/>
          </a:prstGeom>
        </p:spPr>
      </p:pic>
      <p:sp>
        <p:nvSpPr>
          <p:cNvPr id="16" name="TextBox 15">
            <a:extLst>
              <a:ext uri="{FF2B5EF4-FFF2-40B4-BE49-F238E27FC236}">
                <a16:creationId xmlns:a16="http://schemas.microsoft.com/office/drawing/2014/main" id="{993B09EC-6E55-4B36-98DD-9ABB3E241983}"/>
              </a:ext>
            </a:extLst>
          </p:cNvPr>
          <p:cNvSpPr txBox="1"/>
          <p:nvPr/>
        </p:nvSpPr>
        <p:spPr>
          <a:xfrm>
            <a:off x="352480" y="563236"/>
            <a:ext cx="5834311" cy="681904"/>
          </a:xfrm>
          <a:prstGeom prst="rect">
            <a:avLst/>
          </a:prstGeom>
          <a:noFill/>
        </p:spPr>
        <p:txBody>
          <a:bodyPr wrap="square" rtlCol="0">
            <a:normAutofit/>
          </a:bodyPr>
          <a:lstStyle/>
          <a:p>
            <a:r>
              <a:rPr lang="en-US" sz="2400" b="1" dirty="0">
                <a:solidFill>
                  <a:schemeClr val="bg1">
                    <a:lumMod val="65000"/>
                  </a:schemeClr>
                </a:solidFill>
                <a:latin typeface="+mj-lt"/>
              </a:rPr>
              <a:t>Multiagent SLAM </a:t>
            </a:r>
            <a:r>
              <a:rPr lang="en-US" sz="2400" b="1" dirty="0">
                <a:solidFill>
                  <a:schemeClr val="tx1">
                    <a:lumMod val="95000"/>
                    <a:lumOff val="5000"/>
                  </a:schemeClr>
                </a:solidFill>
                <a:latin typeface="+mj-lt"/>
              </a:rPr>
              <a:t>&gt;</a:t>
            </a:r>
            <a:r>
              <a:rPr lang="en-US" sz="2400" b="1" dirty="0">
                <a:solidFill>
                  <a:schemeClr val="bg1">
                    <a:lumMod val="65000"/>
                  </a:schemeClr>
                </a:solidFill>
                <a:latin typeface="+mj-lt"/>
              </a:rPr>
              <a:t> </a:t>
            </a:r>
            <a:r>
              <a:rPr lang="en-US" sz="2400" b="1" dirty="0">
                <a:solidFill>
                  <a:schemeClr val="accent3">
                    <a:lumMod val="75000"/>
                  </a:schemeClr>
                </a:solidFill>
                <a:latin typeface="+mj-lt"/>
              </a:rPr>
              <a:t>Loop-box</a:t>
            </a:r>
          </a:p>
        </p:txBody>
      </p:sp>
      <p:sp>
        <p:nvSpPr>
          <p:cNvPr id="18" name="TextBox 17">
            <a:extLst>
              <a:ext uri="{FF2B5EF4-FFF2-40B4-BE49-F238E27FC236}">
                <a16:creationId xmlns:a16="http://schemas.microsoft.com/office/drawing/2014/main" id="{E55A0A1F-1B34-4674-9515-7E8F64540DB8}"/>
              </a:ext>
            </a:extLst>
          </p:cNvPr>
          <p:cNvSpPr txBox="1"/>
          <p:nvPr/>
        </p:nvSpPr>
        <p:spPr>
          <a:xfrm>
            <a:off x="342752" y="1007706"/>
            <a:ext cx="11585000" cy="371172"/>
          </a:xfrm>
          <a:prstGeom prst="rect">
            <a:avLst/>
          </a:prstGeom>
          <a:noFill/>
          <a:ln>
            <a:noFill/>
          </a:ln>
        </p:spPr>
        <p:txBody>
          <a:bodyPr wrap="square" lIns="91440" tIns="0" rIns="91440" bIns="0" rtlCol="0" anchor="b" anchorCtr="0">
            <a:noAutofit/>
          </a:bodyPr>
          <a:lstStyle/>
          <a:p>
            <a:r>
              <a:rPr lang="en-US" sz="3200" b="1" spc="-150" dirty="0">
                <a:solidFill>
                  <a:schemeClr val="tx1">
                    <a:lumMod val="75000"/>
                    <a:lumOff val="25000"/>
                  </a:schemeClr>
                </a:solidFill>
                <a:latin typeface="Arial"/>
                <a:cs typeface="Arial"/>
              </a:rPr>
              <a:t>Single Loop Closure Based Agents’ Fusion</a:t>
            </a:r>
          </a:p>
        </p:txBody>
      </p:sp>
      <p:sp>
        <p:nvSpPr>
          <p:cNvPr id="14" name="TextBox 13">
            <a:extLst>
              <a:ext uri="{FF2B5EF4-FFF2-40B4-BE49-F238E27FC236}">
                <a16:creationId xmlns:a16="http://schemas.microsoft.com/office/drawing/2014/main" id="{65F6AAA1-E740-4D95-8542-7990D6102740}"/>
              </a:ext>
            </a:extLst>
          </p:cNvPr>
          <p:cNvSpPr txBox="1"/>
          <p:nvPr/>
        </p:nvSpPr>
        <p:spPr>
          <a:xfrm>
            <a:off x="517278" y="4791156"/>
            <a:ext cx="11093528" cy="923330"/>
          </a:xfrm>
          <a:prstGeom prst="rect">
            <a:avLst/>
          </a:prstGeom>
          <a:noFill/>
        </p:spPr>
        <p:txBody>
          <a:bodyPr wrap="square">
            <a:spAutoFit/>
          </a:bodyPr>
          <a:lstStyle/>
          <a:p>
            <a:r>
              <a:rPr lang="en-GB" dirty="0">
                <a:effectLst/>
                <a:latin typeface="Arial" panose="020B0604020202020204" pitchFamily="34" charset="0"/>
              </a:rPr>
              <a:t>For a swift multiagent SLAM system, there is a need for a framework that accepts mapping information from different approaches and camera systems. The Loop-box system can work collaboratively to make a large-scale 3D-map based on semi-dense or sparse SLAM approaches. </a:t>
            </a:r>
            <a:endParaRPr lang="en-US" dirty="0"/>
          </a:p>
        </p:txBody>
      </p:sp>
      <p:sp>
        <p:nvSpPr>
          <p:cNvPr id="15" name="TextBox 14">
            <a:extLst>
              <a:ext uri="{FF2B5EF4-FFF2-40B4-BE49-F238E27FC236}">
                <a16:creationId xmlns:a16="http://schemas.microsoft.com/office/drawing/2014/main" id="{06511C63-7722-4A03-A8E3-E117F5729895}"/>
              </a:ext>
            </a:extLst>
          </p:cNvPr>
          <p:cNvSpPr txBox="1"/>
          <p:nvPr/>
        </p:nvSpPr>
        <p:spPr>
          <a:xfrm>
            <a:off x="517278" y="6135271"/>
            <a:ext cx="114444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i="1" dirty="0">
                <a:latin typeface="-apple-system"/>
              </a:rPr>
              <a:t>M Usman Maqbool Bhutta</a:t>
            </a:r>
            <a:r>
              <a:rPr lang="en-US" sz="1400" i="1" dirty="0">
                <a:latin typeface="-apple-system"/>
              </a:rPr>
              <a:t>, Manohar Kuse, </a:t>
            </a:r>
            <a:r>
              <a:rPr lang="en-US" sz="1400" i="1" dirty="0" err="1">
                <a:latin typeface="-apple-system"/>
              </a:rPr>
              <a:t>Rui~Fan</a:t>
            </a:r>
            <a:r>
              <a:rPr lang="en-US" sz="1400" i="1" dirty="0">
                <a:latin typeface="-apple-system"/>
              </a:rPr>
              <a:t>, Yanan Liu, Ming Liu, </a:t>
            </a:r>
            <a:r>
              <a:rPr lang="en-US" sz="1400" b="1" i="1" dirty="0">
                <a:latin typeface="-apple-system"/>
              </a:rPr>
              <a:t>Loop-box: Multi-Agent Direct SLAM Triggered by Single Loop Closure for Large Scale Mapping</a:t>
            </a:r>
            <a:r>
              <a:rPr lang="en-US" sz="1400" i="1" dirty="0">
                <a:latin typeface="-apple-system"/>
              </a:rPr>
              <a:t>, IEEE Transactions on Cybernetics.2020. (IF: 11+)</a:t>
            </a:r>
            <a:endParaRPr lang="en-US" sz="1400" i="1" dirty="0">
              <a:solidFill>
                <a:srgbClr val="0000FF"/>
              </a:solidFill>
              <a:latin typeface="-apple-system"/>
            </a:endParaRPr>
          </a:p>
        </p:txBody>
      </p:sp>
    </p:spTree>
    <p:extLst>
      <p:ext uri="{BB962C8B-B14F-4D97-AF65-F5344CB8AC3E}">
        <p14:creationId xmlns:p14="http://schemas.microsoft.com/office/powerpoint/2010/main" val="3530468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4E90316-4F12-46D2-9003-EF7B1E9DD531}"/>
              </a:ext>
            </a:extLst>
          </p:cNvPr>
          <p:cNvSpPr txBox="1"/>
          <p:nvPr/>
        </p:nvSpPr>
        <p:spPr>
          <a:xfrm>
            <a:off x="352480" y="563236"/>
            <a:ext cx="5834311" cy="681904"/>
          </a:xfrm>
          <a:prstGeom prst="rect">
            <a:avLst/>
          </a:prstGeom>
          <a:noFill/>
        </p:spPr>
        <p:txBody>
          <a:bodyPr wrap="square" rtlCol="0">
            <a:normAutofit/>
          </a:bodyPr>
          <a:lstStyle/>
          <a:p>
            <a:r>
              <a:rPr lang="en-US" sz="2400" b="1" dirty="0">
                <a:solidFill>
                  <a:schemeClr val="bg1">
                    <a:lumMod val="65000"/>
                  </a:schemeClr>
                </a:solidFill>
                <a:latin typeface="+mj-lt"/>
              </a:rPr>
              <a:t>Multi-Agent SLAM </a:t>
            </a:r>
            <a:r>
              <a:rPr lang="en-US" sz="2400" b="1" dirty="0">
                <a:solidFill>
                  <a:schemeClr val="tx1">
                    <a:lumMod val="95000"/>
                    <a:lumOff val="5000"/>
                  </a:schemeClr>
                </a:solidFill>
                <a:latin typeface="+mj-lt"/>
              </a:rPr>
              <a:t>&gt;</a:t>
            </a:r>
            <a:r>
              <a:rPr lang="en-US" sz="2400" b="1" dirty="0">
                <a:solidFill>
                  <a:schemeClr val="bg1">
                    <a:lumMod val="65000"/>
                  </a:schemeClr>
                </a:solidFill>
                <a:latin typeface="+mj-lt"/>
              </a:rPr>
              <a:t> </a:t>
            </a:r>
            <a:r>
              <a:rPr lang="en-US" sz="2400" b="1" dirty="0">
                <a:solidFill>
                  <a:schemeClr val="accent3">
                    <a:lumMod val="75000"/>
                  </a:schemeClr>
                </a:solidFill>
                <a:latin typeface="+mj-lt"/>
              </a:rPr>
              <a:t>Loop-box</a:t>
            </a:r>
          </a:p>
        </p:txBody>
      </p:sp>
      <p:sp>
        <p:nvSpPr>
          <p:cNvPr id="13" name="TextBox 12">
            <a:extLst>
              <a:ext uri="{FF2B5EF4-FFF2-40B4-BE49-F238E27FC236}">
                <a16:creationId xmlns:a16="http://schemas.microsoft.com/office/drawing/2014/main" id="{899F0066-934B-4637-9415-7BD78AFE51BE}"/>
              </a:ext>
            </a:extLst>
          </p:cNvPr>
          <p:cNvSpPr txBox="1"/>
          <p:nvPr/>
        </p:nvSpPr>
        <p:spPr>
          <a:xfrm>
            <a:off x="352480" y="480995"/>
            <a:ext cx="9144000" cy="846386"/>
          </a:xfrm>
          <a:prstGeom prst="rect">
            <a:avLst/>
          </a:prstGeom>
          <a:noFill/>
          <a:ln>
            <a:noFill/>
          </a:ln>
        </p:spPr>
        <p:txBody>
          <a:bodyPr wrap="square" tIns="0" bIns="0" rtlCol="0" anchor="b" anchorCtr="0">
            <a:noAutofit/>
          </a:bodyPr>
          <a:lstStyle/>
          <a:p>
            <a:r>
              <a:rPr lang="fr-FR" sz="2800" b="1" spc="-150" dirty="0">
                <a:solidFill>
                  <a:srgbClr val="262626">
                    <a:lumMod val="75000"/>
                    <a:lumOff val="25000"/>
                  </a:srgbClr>
                </a:solidFill>
                <a:latin typeface="Arial" pitchFamily="34" charset="0"/>
                <a:cs typeface="Arial" pitchFamily="34" charset="0"/>
              </a:rPr>
              <a:t>Main Contributions</a:t>
            </a:r>
            <a:endParaRPr lang="en-US" sz="2800" b="1" spc="-150" dirty="0">
              <a:solidFill>
                <a:srgbClr val="262626">
                  <a:lumMod val="75000"/>
                  <a:lumOff val="25000"/>
                </a:srgbClr>
              </a:solidFill>
              <a:latin typeface="Arial" pitchFamily="34" charset="0"/>
              <a:cs typeface="Arial" pitchFamily="34" charset="0"/>
            </a:endParaRPr>
          </a:p>
        </p:txBody>
      </p:sp>
      <p:pic>
        <p:nvPicPr>
          <p:cNvPr id="8" name="Picture 7" descr="A close up of a logo&#10;&#10;Description generated with very high confidence">
            <a:extLst>
              <a:ext uri="{FF2B5EF4-FFF2-40B4-BE49-F238E27FC236}">
                <a16:creationId xmlns:a16="http://schemas.microsoft.com/office/drawing/2014/main" id="{5B6CC65D-C3C6-4DAD-9F4E-64638C6B30E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94305" y="145911"/>
            <a:ext cx="1563527" cy="261201"/>
          </a:xfrm>
          <a:prstGeom prst="rect">
            <a:avLst/>
          </a:prstGeom>
        </p:spPr>
      </p:pic>
      <p:pic>
        <p:nvPicPr>
          <p:cNvPr id="9" name="Picture 8" descr="A close up of a sign&#10;&#10;Description generated with very high confidence">
            <a:extLst>
              <a:ext uri="{FF2B5EF4-FFF2-40B4-BE49-F238E27FC236}">
                <a16:creationId xmlns:a16="http://schemas.microsoft.com/office/drawing/2014/main" id="{A0DF71CB-505F-4A0E-A63E-D4BB24F61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095" y="82623"/>
            <a:ext cx="1013039" cy="324489"/>
          </a:xfrm>
          <a:prstGeom prst="rect">
            <a:avLst/>
          </a:prstGeom>
        </p:spPr>
      </p:pic>
      <p:pic>
        <p:nvPicPr>
          <p:cNvPr id="10" name="Picture 9" descr="A picture containing object, clock, drawing&#10;&#10;Description automatically generated">
            <a:extLst>
              <a:ext uri="{FF2B5EF4-FFF2-40B4-BE49-F238E27FC236}">
                <a16:creationId xmlns:a16="http://schemas.microsoft.com/office/drawing/2014/main" id="{22D12445-D5C7-4373-8DD2-8E32BCE55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361" y="49946"/>
            <a:ext cx="513563" cy="389841"/>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9AF59A6B-946B-41F6-9305-927989CC7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8003" y="98203"/>
            <a:ext cx="838075" cy="293326"/>
          </a:xfrm>
          <a:prstGeom prst="rect">
            <a:avLst/>
          </a:prstGeom>
        </p:spPr>
      </p:pic>
      <p:sp>
        <p:nvSpPr>
          <p:cNvPr id="14" name="TextBox 13">
            <a:extLst>
              <a:ext uri="{FF2B5EF4-FFF2-40B4-BE49-F238E27FC236}">
                <a16:creationId xmlns:a16="http://schemas.microsoft.com/office/drawing/2014/main" id="{E4A16C48-D7DF-42A9-89F4-BE37AAC2FAE6}"/>
              </a:ext>
            </a:extLst>
          </p:cNvPr>
          <p:cNvSpPr txBox="1"/>
          <p:nvPr/>
        </p:nvSpPr>
        <p:spPr>
          <a:xfrm>
            <a:off x="352480" y="1368589"/>
            <a:ext cx="5834311" cy="738664"/>
          </a:xfrm>
          <a:prstGeom prst="rect">
            <a:avLst/>
          </a:prstGeom>
          <a:noFill/>
        </p:spPr>
        <p:txBody>
          <a:bodyPr wrap="square">
            <a:spAutoFit/>
          </a:bodyPr>
          <a:lstStyle/>
          <a:p>
            <a:pPr marL="285750" indent="-285750">
              <a:buFont typeface="Arial" panose="020B0604020202020204" pitchFamily="34" charset="0"/>
              <a:buChar char="•"/>
            </a:pPr>
            <a:r>
              <a:rPr lang="en-GB" sz="1400" dirty="0">
                <a:effectLst/>
                <a:latin typeface="Arial" panose="020B0604020202020204" pitchFamily="34" charset="0"/>
              </a:rPr>
              <a:t>We propose a multiagent direct SLAM system that can merge 3-D maps with different scales to a global representation.</a:t>
            </a:r>
          </a:p>
          <a:p>
            <a:pPr marL="285750" indent="-285750">
              <a:buFont typeface="Arial" panose="020B0604020202020204" pitchFamily="34" charset="0"/>
              <a:buChar char="•"/>
            </a:pPr>
            <a:endParaRPr lang="en-GB" sz="1400" dirty="0">
              <a:latin typeface="Courier New" panose="02070309020205020404" pitchFamily="49" charset="0"/>
            </a:endParaRPr>
          </a:p>
        </p:txBody>
      </p:sp>
      <p:sp>
        <p:nvSpPr>
          <p:cNvPr id="15" name="TextBox 14">
            <a:extLst>
              <a:ext uri="{FF2B5EF4-FFF2-40B4-BE49-F238E27FC236}">
                <a16:creationId xmlns:a16="http://schemas.microsoft.com/office/drawing/2014/main" id="{A5CF029D-5CEA-4FEC-9B7D-871558919916}"/>
              </a:ext>
            </a:extLst>
          </p:cNvPr>
          <p:cNvSpPr txBox="1"/>
          <p:nvPr/>
        </p:nvSpPr>
        <p:spPr>
          <a:xfrm>
            <a:off x="417795" y="6360626"/>
            <a:ext cx="6097554" cy="307777"/>
          </a:xfrm>
          <a:prstGeom prst="rect">
            <a:avLst/>
          </a:prstGeom>
          <a:noFill/>
        </p:spPr>
        <p:txBody>
          <a:bodyPr wrap="square">
            <a:spAutoFit/>
          </a:bodyPr>
          <a:lstStyle/>
          <a:p>
            <a:r>
              <a:rPr lang="en-US" sz="1400" dirty="0"/>
              <a:t>Demo: https://www.youtube.com/watch?v=AatjVz5ysV8</a:t>
            </a:r>
          </a:p>
        </p:txBody>
      </p:sp>
      <p:pic>
        <p:nvPicPr>
          <p:cNvPr id="17" name="Picture 4" descr="Diagram&#10;&#10;Description automatically generated">
            <a:extLst>
              <a:ext uri="{FF2B5EF4-FFF2-40B4-BE49-F238E27FC236}">
                <a16:creationId xmlns:a16="http://schemas.microsoft.com/office/drawing/2014/main" id="{1F1804E6-7DDA-4FCD-B8A0-5116CA2A00D4}"/>
              </a:ext>
            </a:extLst>
          </p:cNvPr>
          <p:cNvPicPr>
            <a:picLocks noChangeAspect="1"/>
          </p:cNvPicPr>
          <p:nvPr/>
        </p:nvPicPr>
        <p:blipFill>
          <a:blip r:embed="rId6"/>
          <a:stretch>
            <a:fillRect/>
          </a:stretch>
        </p:blipFill>
        <p:spPr>
          <a:xfrm>
            <a:off x="6351957" y="2102910"/>
            <a:ext cx="5450071" cy="3073600"/>
          </a:xfrm>
          <a:prstGeom prst="rect">
            <a:avLst/>
          </a:prstGeom>
        </p:spPr>
      </p:pic>
    </p:spTree>
    <p:extLst>
      <p:ext uri="{BB962C8B-B14F-4D97-AF65-F5344CB8AC3E}">
        <p14:creationId xmlns:p14="http://schemas.microsoft.com/office/powerpoint/2010/main" val="3626627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4E90316-4F12-46D2-9003-EF7B1E9DD531}"/>
              </a:ext>
            </a:extLst>
          </p:cNvPr>
          <p:cNvSpPr txBox="1"/>
          <p:nvPr/>
        </p:nvSpPr>
        <p:spPr>
          <a:xfrm>
            <a:off x="352480" y="563236"/>
            <a:ext cx="5834311" cy="681904"/>
          </a:xfrm>
          <a:prstGeom prst="rect">
            <a:avLst/>
          </a:prstGeom>
          <a:noFill/>
        </p:spPr>
        <p:txBody>
          <a:bodyPr wrap="square" rtlCol="0">
            <a:normAutofit/>
          </a:bodyPr>
          <a:lstStyle/>
          <a:p>
            <a:r>
              <a:rPr lang="en-US" sz="2400" b="1" dirty="0">
                <a:solidFill>
                  <a:schemeClr val="bg1">
                    <a:lumMod val="65000"/>
                  </a:schemeClr>
                </a:solidFill>
                <a:latin typeface="+mj-lt"/>
              </a:rPr>
              <a:t>Multi-Agent SLAM </a:t>
            </a:r>
            <a:r>
              <a:rPr lang="en-US" sz="2400" b="1" dirty="0">
                <a:solidFill>
                  <a:schemeClr val="tx1">
                    <a:lumMod val="95000"/>
                    <a:lumOff val="5000"/>
                  </a:schemeClr>
                </a:solidFill>
                <a:latin typeface="+mj-lt"/>
              </a:rPr>
              <a:t>&gt;</a:t>
            </a:r>
            <a:r>
              <a:rPr lang="en-US" sz="2400" b="1" dirty="0">
                <a:solidFill>
                  <a:schemeClr val="bg1">
                    <a:lumMod val="65000"/>
                  </a:schemeClr>
                </a:solidFill>
                <a:latin typeface="+mj-lt"/>
              </a:rPr>
              <a:t> </a:t>
            </a:r>
            <a:r>
              <a:rPr lang="en-US" sz="2400" b="1" dirty="0">
                <a:solidFill>
                  <a:schemeClr val="accent3">
                    <a:lumMod val="75000"/>
                  </a:schemeClr>
                </a:solidFill>
                <a:latin typeface="+mj-lt"/>
              </a:rPr>
              <a:t>Loop-box</a:t>
            </a:r>
          </a:p>
        </p:txBody>
      </p:sp>
      <p:sp>
        <p:nvSpPr>
          <p:cNvPr id="13" name="TextBox 12">
            <a:extLst>
              <a:ext uri="{FF2B5EF4-FFF2-40B4-BE49-F238E27FC236}">
                <a16:creationId xmlns:a16="http://schemas.microsoft.com/office/drawing/2014/main" id="{899F0066-934B-4637-9415-7BD78AFE51BE}"/>
              </a:ext>
            </a:extLst>
          </p:cNvPr>
          <p:cNvSpPr txBox="1"/>
          <p:nvPr/>
        </p:nvSpPr>
        <p:spPr>
          <a:xfrm>
            <a:off x="352480" y="480995"/>
            <a:ext cx="9144000" cy="846386"/>
          </a:xfrm>
          <a:prstGeom prst="rect">
            <a:avLst/>
          </a:prstGeom>
          <a:noFill/>
          <a:ln>
            <a:noFill/>
          </a:ln>
        </p:spPr>
        <p:txBody>
          <a:bodyPr wrap="square" tIns="0" bIns="0" rtlCol="0" anchor="b" anchorCtr="0">
            <a:noAutofit/>
          </a:bodyPr>
          <a:lstStyle/>
          <a:p>
            <a:r>
              <a:rPr lang="fr-FR" sz="2800" b="1" spc="-150" dirty="0">
                <a:solidFill>
                  <a:srgbClr val="262626">
                    <a:lumMod val="75000"/>
                    <a:lumOff val="25000"/>
                  </a:srgbClr>
                </a:solidFill>
                <a:latin typeface="Arial" pitchFamily="34" charset="0"/>
                <a:cs typeface="Arial" pitchFamily="34" charset="0"/>
              </a:rPr>
              <a:t>Main Contributions</a:t>
            </a:r>
            <a:endParaRPr lang="en-US" sz="2800" b="1" spc="-150" dirty="0">
              <a:solidFill>
                <a:srgbClr val="262626">
                  <a:lumMod val="75000"/>
                  <a:lumOff val="25000"/>
                </a:srgbClr>
              </a:solidFill>
              <a:latin typeface="Arial" pitchFamily="34" charset="0"/>
              <a:cs typeface="Arial" pitchFamily="34" charset="0"/>
            </a:endParaRPr>
          </a:p>
        </p:txBody>
      </p:sp>
      <p:pic>
        <p:nvPicPr>
          <p:cNvPr id="8" name="Picture 7" descr="A close up of a logo&#10;&#10;Description generated with very high confidence">
            <a:extLst>
              <a:ext uri="{FF2B5EF4-FFF2-40B4-BE49-F238E27FC236}">
                <a16:creationId xmlns:a16="http://schemas.microsoft.com/office/drawing/2014/main" id="{5B6CC65D-C3C6-4DAD-9F4E-64638C6B30E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94305" y="145911"/>
            <a:ext cx="1563527" cy="261201"/>
          </a:xfrm>
          <a:prstGeom prst="rect">
            <a:avLst/>
          </a:prstGeom>
        </p:spPr>
      </p:pic>
      <p:pic>
        <p:nvPicPr>
          <p:cNvPr id="9" name="Picture 8" descr="A close up of a sign&#10;&#10;Description generated with very high confidence">
            <a:extLst>
              <a:ext uri="{FF2B5EF4-FFF2-40B4-BE49-F238E27FC236}">
                <a16:creationId xmlns:a16="http://schemas.microsoft.com/office/drawing/2014/main" id="{A0DF71CB-505F-4A0E-A63E-D4BB24F61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095" y="82623"/>
            <a:ext cx="1013039" cy="324489"/>
          </a:xfrm>
          <a:prstGeom prst="rect">
            <a:avLst/>
          </a:prstGeom>
        </p:spPr>
      </p:pic>
      <p:pic>
        <p:nvPicPr>
          <p:cNvPr id="10" name="Picture 9" descr="A picture containing object, clock, drawing&#10;&#10;Description automatically generated">
            <a:extLst>
              <a:ext uri="{FF2B5EF4-FFF2-40B4-BE49-F238E27FC236}">
                <a16:creationId xmlns:a16="http://schemas.microsoft.com/office/drawing/2014/main" id="{22D12445-D5C7-4373-8DD2-8E32BCE55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361" y="49946"/>
            <a:ext cx="513563" cy="389841"/>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9AF59A6B-946B-41F6-9305-927989CC7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8003" y="98203"/>
            <a:ext cx="838075" cy="293326"/>
          </a:xfrm>
          <a:prstGeom prst="rect">
            <a:avLst/>
          </a:prstGeom>
        </p:spPr>
      </p:pic>
      <p:sp>
        <p:nvSpPr>
          <p:cNvPr id="14" name="TextBox 13">
            <a:extLst>
              <a:ext uri="{FF2B5EF4-FFF2-40B4-BE49-F238E27FC236}">
                <a16:creationId xmlns:a16="http://schemas.microsoft.com/office/drawing/2014/main" id="{E4A16C48-D7DF-42A9-89F4-BE37AAC2FAE6}"/>
              </a:ext>
            </a:extLst>
          </p:cNvPr>
          <p:cNvSpPr txBox="1"/>
          <p:nvPr/>
        </p:nvSpPr>
        <p:spPr>
          <a:xfrm>
            <a:off x="352480" y="1368589"/>
            <a:ext cx="5834311" cy="1815882"/>
          </a:xfrm>
          <a:prstGeom prst="rect">
            <a:avLst/>
          </a:prstGeom>
          <a:noFill/>
        </p:spPr>
        <p:txBody>
          <a:bodyPr wrap="square">
            <a:spAutoFit/>
          </a:bodyPr>
          <a:lstStyle/>
          <a:p>
            <a:pPr marL="285750" indent="-285750">
              <a:buFont typeface="Arial" panose="020B0604020202020204" pitchFamily="34" charset="0"/>
              <a:buChar char="•"/>
            </a:pPr>
            <a:r>
              <a:rPr lang="en-GB" sz="1400" dirty="0">
                <a:effectLst/>
                <a:latin typeface="Arial" panose="020B0604020202020204" pitchFamily="34" charset="0"/>
              </a:rPr>
              <a:t>We propose a multiagent direct SLAM system that can merge 3-D maps with different scales to a global representation.</a:t>
            </a:r>
          </a:p>
          <a:p>
            <a:pPr marL="285750" indent="-285750">
              <a:buFont typeface="Arial" panose="020B0604020202020204" pitchFamily="34" charset="0"/>
              <a:buChar char="•"/>
            </a:pPr>
            <a:endParaRPr lang="en-GB" sz="1400" dirty="0">
              <a:latin typeface="Courier New" panose="02070309020205020404" pitchFamily="49" charset="0"/>
            </a:endParaRPr>
          </a:p>
          <a:p>
            <a:pPr marL="285750" indent="-285750">
              <a:buFont typeface="Arial" panose="020B0604020202020204" pitchFamily="34" charset="0"/>
              <a:buChar char="•"/>
            </a:pPr>
            <a:r>
              <a:rPr lang="en-GB" sz="1400" dirty="0">
                <a:effectLst/>
                <a:latin typeface="Arial" panose="020B0604020202020204" pitchFamily="34" charset="0"/>
              </a:rPr>
              <a:t>The system is robust and can accurately determine the relative change between multiple robots during a very short interval (Fig. 1.2b, 1.2d). In particular, no previous study, to our knowledge, has considered short intervals.</a:t>
            </a:r>
          </a:p>
          <a:p>
            <a:pPr marL="285750" indent="-285750">
              <a:buFont typeface="Arial" panose="020B0604020202020204" pitchFamily="34" charset="0"/>
              <a:buChar char="•"/>
            </a:pPr>
            <a:endParaRPr lang="en-GB" sz="1400" dirty="0">
              <a:latin typeface="Courier New" panose="02070309020205020404" pitchFamily="49" charset="0"/>
            </a:endParaRPr>
          </a:p>
        </p:txBody>
      </p:sp>
      <p:sp>
        <p:nvSpPr>
          <p:cNvPr id="15" name="TextBox 14">
            <a:extLst>
              <a:ext uri="{FF2B5EF4-FFF2-40B4-BE49-F238E27FC236}">
                <a16:creationId xmlns:a16="http://schemas.microsoft.com/office/drawing/2014/main" id="{A5CF029D-5CEA-4FEC-9B7D-871558919916}"/>
              </a:ext>
            </a:extLst>
          </p:cNvPr>
          <p:cNvSpPr txBox="1"/>
          <p:nvPr/>
        </p:nvSpPr>
        <p:spPr>
          <a:xfrm>
            <a:off x="417795" y="6360626"/>
            <a:ext cx="6097554" cy="307777"/>
          </a:xfrm>
          <a:prstGeom prst="rect">
            <a:avLst/>
          </a:prstGeom>
          <a:noFill/>
        </p:spPr>
        <p:txBody>
          <a:bodyPr wrap="square">
            <a:spAutoFit/>
          </a:bodyPr>
          <a:lstStyle/>
          <a:p>
            <a:r>
              <a:rPr lang="en-US" sz="1400" dirty="0"/>
              <a:t>Demo: https://www.youtube.com/watch?v=AatjVz5ysV8</a:t>
            </a:r>
          </a:p>
        </p:txBody>
      </p:sp>
      <p:pic>
        <p:nvPicPr>
          <p:cNvPr id="2" name="Picture 1">
            <a:extLst>
              <a:ext uri="{FF2B5EF4-FFF2-40B4-BE49-F238E27FC236}">
                <a16:creationId xmlns:a16="http://schemas.microsoft.com/office/drawing/2014/main" id="{8D5344F8-8032-4FB0-9CF9-95ABF2C209FC}"/>
              </a:ext>
            </a:extLst>
          </p:cNvPr>
          <p:cNvPicPr>
            <a:picLocks noChangeAspect="1"/>
          </p:cNvPicPr>
          <p:nvPr/>
        </p:nvPicPr>
        <p:blipFill>
          <a:blip r:embed="rId6"/>
          <a:stretch>
            <a:fillRect/>
          </a:stretch>
        </p:blipFill>
        <p:spPr>
          <a:xfrm>
            <a:off x="6515349" y="2454167"/>
            <a:ext cx="4910752" cy="2453852"/>
          </a:xfrm>
          <a:prstGeom prst="rect">
            <a:avLst/>
          </a:prstGeom>
        </p:spPr>
      </p:pic>
    </p:spTree>
    <p:extLst>
      <p:ext uri="{BB962C8B-B14F-4D97-AF65-F5344CB8AC3E}">
        <p14:creationId xmlns:p14="http://schemas.microsoft.com/office/powerpoint/2010/main" val="2839525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4E90316-4F12-46D2-9003-EF7B1E9DD531}"/>
              </a:ext>
            </a:extLst>
          </p:cNvPr>
          <p:cNvSpPr txBox="1"/>
          <p:nvPr/>
        </p:nvSpPr>
        <p:spPr>
          <a:xfrm>
            <a:off x="352480" y="563236"/>
            <a:ext cx="5834311" cy="681904"/>
          </a:xfrm>
          <a:prstGeom prst="rect">
            <a:avLst/>
          </a:prstGeom>
          <a:noFill/>
        </p:spPr>
        <p:txBody>
          <a:bodyPr wrap="square" rtlCol="0">
            <a:normAutofit/>
          </a:bodyPr>
          <a:lstStyle/>
          <a:p>
            <a:r>
              <a:rPr lang="en-US" sz="2400" b="1" dirty="0">
                <a:solidFill>
                  <a:schemeClr val="bg1">
                    <a:lumMod val="65000"/>
                  </a:schemeClr>
                </a:solidFill>
                <a:latin typeface="+mj-lt"/>
              </a:rPr>
              <a:t>Multi-Agent SLAM </a:t>
            </a:r>
            <a:r>
              <a:rPr lang="en-US" sz="2400" b="1" dirty="0">
                <a:solidFill>
                  <a:schemeClr val="tx1">
                    <a:lumMod val="95000"/>
                    <a:lumOff val="5000"/>
                  </a:schemeClr>
                </a:solidFill>
                <a:latin typeface="+mj-lt"/>
              </a:rPr>
              <a:t>&gt;</a:t>
            </a:r>
            <a:r>
              <a:rPr lang="en-US" sz="2400" b="1" dirty="0">
                <a:solidFill>
                  <a:schemeClr val="bg1">
                    <a:lumMod val="65000"/>
                  </a:schemeClr>
                </a:solidFill>
                <a:latin typeface="+mj-lt"/>
              </a:rPr>
              <a:t> </a:t>
            </a:r>
            <a:r>
              <a:rPr lang="en-US" sz="2400" b="1" dirty="0">
                <a:solidFill>
                  <a:schemeClr val="accent3">
                    <a:lumMod val="75000"/>
                  </a:schemeClr>
                </a:solidFill>
                <a:latin typeface="+mj-lt"/>
              </a:rPr>
              <a:t>Loop-box</a:t>
            </a:r>
          </a:p>
        </p:txBody>
      </p:sp>
      <p:sp>
        <p:nvSpPr>
          <p:cNvPr id="13" name="TextBox 12">
            <a:extLst>
              <a:ext uri="{FF2B5EF4-FFF2-40B4-BE49-F238E27FC236}">
                <a16:creationId xmlns:a16="http://schemas.microsoft.com/office/drawing/2014/main" id="{899F0066-934B-4637-9415-7BD78AFE51BE}"/>
              </a:ext>
            </a:extLst>
          </p:cNvPr>
          <p:cNvSpPr txBox="1"/>
          <p:nvPr/>
        </p:nvSpPr>
        <p:spPr>
          <a:xfrm>
            <a:off x="352480" y="480995"/>
            <a:ext cx="9144000" cy="846386"/>
          </a:xfrm>
          <a:prstGeom prst="rect">
            <a:avLst/>
          </a:prstGeom>
          <a:noFill/>
          <a:ln>
            <a:noFill/>
          </a:ln>
        </p:spPr>
        <p:txBody>
          <a:bodyPr wrap="square" tIns="0" bIns="0" rtlCol="0" anchor="b" anchorCtr="0">
            <a:noAutofit/>
          </a:bodyPr>
          <a:lstStyle/>
          <a:p>
            <a:r>
              <a:rPr lang="fr-FR" sz="2800" b="1" spc="-150" dirty="0">
                <a:solidFill>
                  <a:srgbClr val="262626">
                    <a:lumMod val="75000"/>
                    <a:lumOff val="25000"/>
                  </a:srgbClr>
                </a:solidFill>
                <a:latin typeface="Arial" pitchFamily="34" charset="0"/>
                <a:cs typeface="Arial" pitchFamily="34" charset="0"/>
              </a:rPr>
              <a:t>Main Contributions</a:t>
            </a:r>
            <a:endParaRPr lang="en-US" sz="2800" b="1" spc="-150" dirty="0">
              <a:solidFill>
                <a:srgbClr val="262626">
                  <a:lumMod val="75000"/>
                  <a:lumOff val="25000"/>
                </a:srgbClr>
              </a:solidFill>
              <a:latin typeface="Arial" pitchFamily="34" charset="0"/>
              <a:cs typeface="Arial" pitchFamily="34" charset="0"/>
            </a:endParaRPr>
          </a:p>
        </p:txBody>
      </p:sp>
      <p:pic>
        <p:nvPicPr>
          <p:cNvPr id="8" name="Picture 7" descr="A close up of a logo&#10;&#10;Description generated with very high confidence">
            <a:extLst>
              <a:ext uri="{FF2B5EF4-FFF2-40B4-BE49-F238E27FC236}">
                <a16:creationId xmlns:a16="http://schemas.microsoft.com/office/drawing/2014/main" id="{5B6CC65D-C3C6-4DAD-9F4E-64638C6B30E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94305" y="145911"/>
            <a:ext cx="1563527" cy="261201"/>
          </a:xfrm>
          <a:prstGeom prst="rect">
            <a:avLst/>
          </a:prstGeom>
        </p:spPr>
      </p:pic>
      <p:pic>
        <p:nvPicPr>
          <p:cNvPr id="9" name="Picture 8" descr="A close up of a sign&#10;&#10;Description generated with very high confidence">
            <a:extLst>
              <a:ext uri="{FF2B5EF4-FFF2-40B4-BE49-F238E27FC236}">
                <a16:creationId xmlns:a16="http://schemas.microsoft.com/office/drawing/2014/main" id="{A0DF71CB-505F-4A0E-A63E-D4BB24F61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095" y="82623"/>
            <a:ext cx="1013039" cy="324489"/>
          </a:xfrm>
          <a:prstGeom prst="rect">
            <a:avLst/>
          </a:prstGeom>
        </p:spPr>
      </p:pic>
      <p:pic>
        <p:nvPicPr>
          <p:cNvPr id="10" name="Picture 9" descr="A picture containing object, clock, drawing&#10;&#10;Description automatically generated">
            <a:extLst>
              <a:ext uri="{FF2B5EF4-FFF2-40B4-BE49-F238E27FC236}">
                <a16:creationId xmlns:a16="http://schemas.microsoft.com/office/drawing/2014/main" id="{22D12445-D5C7-4373-8DD2-8E32BCE55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361" y="49946"/>
            <a:ext cx="513563" cy="389841"/>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9AF59A6B-946B-41F6-9305-927989CC7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8003" y="98203"/>
            <a:ext cx="838075" cy="293326"/>
          </a:xfrm>
          <a:prstGeom prst="rect">
            <a:avLst/>
          </a:prstGeom>
        </p:spPr>
      </p:pic>
      <p:sp>
        <p:nvSpPr>
          <p:cNvPr id="14" name="TextBox 13">
            <a:extLst>
              <a:ext uri="{FF2B5EF4-FFF2-40B4-BE49-F238E27FC236}">
                <a16:creationId xmlns:a16="http://schemas.microsoft.com/office/drawing/2014/main" id="{E4A16C48-D7DF-42A9-89F4-BE37AAC2FAE6}"/>
              </a:ext>
            </a:extLst>
          </p:cNvPr>
          <p:cNvSpPr txBox="1"/>
          <p:nvPr/>
        </p:nvSpPr>
        <p:spPr>
          <a:xfrm>
            <a:off x="352480" y="1368589"/>
            <a:ext cx="5834311" cy="2462213"/>
          </a:xfrm>
          <a:prstGeom prst="rect">
            <a:avLst/>
          </a:prstGeom>
          <a:noFill/>
        </p:spPr>
        <p:txBody>
          <a:bodyPr wrap="square">
            <a:spAutoFit/>
          </a:bodyPr>
          <a:lstStyle/>
          <a:p>
            <a:pPr marL="285750" indent="-285750">
              <a:buFont typeface="Arial" panose="020B0604020202020204" pitchFamily="34" charset="0"/>
              <a:buChar char="•"/>
            </a:pPr>
            <a:r>
              <a:rPr lang="en-GB" sz="1400" dirty="0">
                <a:effectLst/>
                <a:latin typeface="Arial" panose="020B0604020202020204" pitchFamily="34" charset="0"/>
              </a:rPr>
              <a:t>We propose a multiagent direct SLAM system that can merge 3-D maps with different scales to a global representation.</a:t>
            </a:r>
          </a:p>
          <a:p>
            <a:pPr marL="285750" indent="-285750">
              <a:buFont typeface="Arial" panose="020B0604020202020204" pitchFamily="34" charset="0"/>
              <a:buChar char="•"/>
            </a:pPr>
            <a:endParaRPr lang="en-GB" sz="1400" dirty="0">
              <a:latin typeface="Courier New" panose="02070309020205020404" pitchFamily="49" charset="0"/>
            </a:endParaRPr>
          </a:p>
          <a:p>
            <a:pPr marL="285750" indent="-285750">
              <a:buFont typeface="Arial" panose="020B0604020202020204" pitchFamily="34" charset="0"/>
              <a:buChar char="•"/>
            </a:pPr>
            <a:r>
              <a:rPr lang="en-GB" sz="1400" dirty="0">
                <a:effectLst/>
                <a:latin typeface="Arial" panose="020B0604020202020204" pitchFamily="34" charset="0"/>
              </a:rPr>
              <a:t>The system is robust and can accurately determine the relative change between multiple robots during a very short interval (Fig. 1.2b, 1.2d). In particular, no previous study, to our knowledge, has considered short intervals.</a:t>
            </a:r>
          </a:p>
          <a:p>
            <a:pPr marL="285750" indent="-285750">
              <a:buFont typeface="Arial" panose="020B0604020202020204" pitchFamily="34" charset="0"/>
              <a:buChar char="•"/>
            </a:pPr>
            <a:endParaRPr lang="en-GB" sz="1400" dirty="0">
              <a:latin typeface="Courier New" panose="02070309020205020404" pitchFamily="49" charset="0"/>
            </a:endParaRPr>
          </a:p>
          <a:p>
            <a:pPr marL="285750" indent="-285750">
              <a:buFont typeface="Arial" panose="020B0604020202020204" pitchFamily="34" charset="0"/>
              <a:buChar char="•"/>
            </a:pPr>
            <a:r>
              <a:rPr lang="en-GB" sz="1400" dirty="0">
                <a:effectLst/>
                <a:latin typeface="Arial" panose="020B0604020202020204" pitchFamily="34" charset="0"/>
              </a:rPr>
              <a:t>The system can collaborate pairwise directly. Therefore, each of the agent scan estimate the relative pose transformation and registering of the 3-D maps after the first loop closure.</a:t>
            </a:r>
            <a:endParaRPr lang="en-GB" sz="1400" dirty="0"/>
          </a:p>
        </p:txBody>
      </p:sp>
      <p:sp>
        <p:nvSpPr>
          <p:cNvPr id="15" name="TextBox 14">
            <a:extLst>
              <a:ext uri="{FF2B5EF4-FFF2-40B4-BE49-F238E27FC236}">
                <a16:creationId xmlns:a16="http://schemas.microsoft.com/office/drawing/2014/main" id="{A5CF029D-5CEA-4FEC-9B7D-871558919916}"/>
              </a:ext>
            </a:extLst>
          </p:cNvPr>
          <p:cNvSpPr txBox="1"/>
          <p:nvPr/>
        </p:nvSpPr>
        <p:spPr>
          <a:xfrm>
            <a:off x="417795" y="6360626"/>
            <a:ext cx="6097554" cy="307777"/>
          </a:xfrm>
          <a:prstGeom prst="rect">
            <a:avLst/>
          </a:prstGeom>
          <a:noFill/>
        </p:spPr>
        <p:txBody>
          <a:bodyPr wrap="square">
            <a:spAutoFit/>
          </a:bodyPr>
          <a:lstStyle/>
          <a:p>
            <a:r>
              <a:rPr lang="en-US" sz="1400" dirty="0"/>
              <a:t>Demo: https://www.youtube.com/watch?v=AatjVz5ysV8</a:t>
            </a:r>
          </a:p>
        </p:txBody>
      </p:sp>
      <p:pic>
        <p:nvPicPr>
          <p:cNvPr id="18" name="Picture 17" descr="A star filled sky&#10;&#10;Description automatically generated">
            <a:extLst>
              <a:ext uri="{FF2B5EF4-FFF2-40B4-BE49-F238E27FC236}">
                <a16:creationId xmlns:a16="http://schemas.microsoft.com/office/drawing/2014/main" id="{86ABB638-D144-4BC1-8E95-9E8CB4A39000}"/>
              </a:ext>
            </a:extLst>
          </p:cNvPr>
          <p:cNvPicPr>
            <a:picLocks noChangeAspect="1"/>
          </p:cNvPicPr>
          <p:nvPr/>
        </p:nvPicPr>
        <p:blipFill rotWithShape="1">
          <a:blip r:embed="rId6"/>
          <a:srcRect t="18526" b="34868"/>
          <a:stretch/>
        </p:blipFill>
        <p:spPr>
          <a:xfrm>
            <a:off x="459993" y="3807659"/>
            <a:ext cx="11466118" cy="2355229"/>
          </a:xfrm>
          <a:prstGeom prst="rect">
            <a:avLst/>
          </a:prstGeom>
        </p:spPr>
      </p:pic>
      <p:pic>
        <p:nvPicPr>
          <p:cNvPr id="3" name="Picture 2">
            <a:extLst>
              <a:ext uri="{FF2B5EF4-FFF2-40B4-BE49-F238E27FC236}">
                <a16:creationId xmlns:a16="http://schemas.microsoft.com/office/drawing/2014/main" id="{DCA2E35C-E4E6-4E4A-89D2-96C43A0A347F}"/>
              </a:ext>
            </a:extLst>
          </p:cNvPr>
          <p:cNvPicPr>
            <a:picLocks noChangeAspect="1"/>
          </p:cNvPicPr>
          <p:nvPr/>
        </p:nvPicPr>
        <p:blipFill>
          <a:blip r:embed="rId7"/>
          <a:stretch>
            <a:fillRect/>
          </a:stretch>
        </p:blipFill>
        <p:spPr>
          <a:xfrm>
            <a:off x="6412232" y="1525119"/>
            <a:ext cx="5513879" cy="1977710"/>
          </a:xfrm>
          <a:prstGeom prst="rect">
            <a:avLst/>
          </a:prstGeom>
        </p:spPr>
      </p:pic>
    </p:spTree>
    <p:extLst>
      <p:ext uri="{BB962C8B-B14F-4D97-AF65-F5344CB8AC3E}">
        <p14:creationId xmlns:p14="http://schemas.microsoft.com/office/powerpoint/2010/main" val="4292013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4E90316-4F12-46D2-9003-EF7B1E9DD531}"/>
              </a:ext>
            </a:extLst>
          </p:cNvPr>
          <p:cNvSpPr txBox="1"/>
          <p:nvPr/>
        </p:nvSpPr>
        <p:spPr>
          <a:xfrm>
            <a:off x="352480" y="563236"/>
            <a:ext cx="5834311" cy="681904"/>
          </a:xfrm>
          <a:prstGeom prst="rect">
            <a:avLst/>
          </a:prstGeom>
          <a:noFill/>
        </p:spPr>
        <p:txBody>
          <a:bodyPr wrap="square" rtlCol="0">
            <a:normAutofit/>
          </a:bodyPr>
          <a:lstStyle/>
          <a:p>
            <a:r>
              <a:rPr lang="en-US" sz="2400" b="1" dirty="0">
                <a:solidFill>
                  <a:schemeClr val="bg1">
                    <a:lumMod val="65000"/>
                  </a:schemeClr>
                </a:solidFill>
                <a:latin typeface="+mj-lt"/>
              </a:rPr>
              <a:t>Multi-Agent SLAM </a:t>
            </a:r>
            <a:r>
              <a:rPr lang="en-US" sz="2400" b="1" dirty="0">
                <a:solidFill>
                  <a:schemeClr val="tx1">
                    <a:lumMod val="95000"/>
                    <a:lumOff val="5000"/>
                  </a:schemeClr>
                </a:solidFill>
                <a:latin typeface="+mj-lt"/>
              </a:rPr>
              <a:t>&gt;</a:t>
            </a:r>
            <a:r>
              <a:rPr lang="en-US" sz="2400" b="1" dirty="0">
                <a:solidFill>
                  <a:schemeClr val="bg1">
                    <a:lumMod val="65000"/>
                  </a:schemeClr>
                </a:solidFill>
                <a:latin typeface="+mj-lt"/>
              </a:rPr>
              <a:t> </a:t>
            </a:r>
            <a:r>
              <a:rPr lang="en-US" sz="2400" b="1" dirty="0">
                <a:solidFill>
                  <a:schemeClr val="accent3">
                    <a:lumMod val="75000"/>
                  </a:schemeClr>
                </a:solidFill>
                <a:latin typeface="+mj-lt"/>
              </a:rPr>
              <a:t>Loop-box</a:t>
            </a:r>
          </a:p>
        </p:txBody>
      </p:sp>
      <p:sp>
        <p:nvSpPr>
          <p:cNvPr id="13" name="TextBox 12">
            <a:extLst>
              <a:ext uri="{FF2B5EF4-FFF2-40B4-BE49-F238E27FC236}">
                <a16:creationId xmlns:a16="http://schemas.microsoft.com/office/drawing/2014/main" id="{899F0066-934B-4637-9415-7BD78AFE51BE}"/>
              </a:ext>
            </a:extLst>
          </p:cNvPr>
          <p:cNvSpPr txBox="1"/>
          <p:nvPr/>
        </p:nvSpPr>
        <p:spPr>
          <a:xfrm>
            <a:off x="352480" y="480995"/>
            <a:ext cx="9144000" cy="846386"/>
          </a:xfrm>
          <a:prstGeom prst="rect">
            <a:avLst/>
          </a:prstGeom>
          <a:noFill/>
          <a:ln>
            <a:noFill/>
          </a:ln>
        </p:spPr>
        <p:txBody>
          <a:bodyPr wrap="square" tIns="0" bIns="0" rtlCol="0" anchor="b" anchorCtr="0">
            <a:noAutofit/>
          </a:bodyPr>
          <a:lstStyle/>
          <a:p>
            <a:r>
              <a:rPr lang="fr-FR" sz="2800" b="1" spc="-150" dirty="0">
                <a:solidFill>
                  <a:srgbClr val="262626">
                    <a:lumMod val="75000"/>
                    <a:lumOff val="25000"/>
                  </a:srgbClr>
                </a:solidFill>
                <a:latin typeface="Arial" pitchFamily="34" charset="0"/>
                <a:cs typeface="Arial" pitchFamily="34" charset="0"/>
              </a:rPr>
              <a:t>Main Contributions</a:t>
            </a:r>
            <a:endParaRPr lang="en-US" sz="2800" b="1" spc="-150" dirty="0">
              <a:solidFill>
                <a:srgbClr val="262626">
                  <a:lumMod val="75000"/>
                  <a:lumOff val="25000"/>
                </a:srgbClr>
              </a:solidFill>
              <a:latin typeface="Arial" pitchFamily="34" charset="0"/>
              <a:cs typeface="Arial" pitchFamily="34" charset="0"/>
            </a:endParaRPr>
          </a:p>
        </p:txBody>
      </p:sp>
      <p:pic>
        <p:nvPicPr>
          <p:cNvPr id="8" name="Picture 7" descr="A close up of a logo&#10;&#10;Description generated with very high confidence">
            <a:extLst>
              <a:ext uri="{FF2B5EF4-FFF2-40B4-BE49-F238E27FC236}">
                <a16:creationId xmlns:a16="http://schemas.microsoft.com/office/drawing/2014/main" id="{5B6CC65D-C3C6-4DAD-9F4E-64638C6B30E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94305" y="145911"/>
            <a:ext cx="1563527" cy="261201"/>
          </a:xfrm>
          <a:prstGeom prst="rect">
            <a:avLst/>
          </a:prstGeom>
        </p:spPr>
      </p:pic>
      <p:pic>
        <p:nvPicPr>
          <p:cNvPr id="9" name="Picture 8" descr="A close up of a sign&#10;&#10;Description generated with very high confidence">
            <a:extLst>
              <a:ext uri="{FF2B5EF4-FFF2-40B4-BE49-F238E27FC236}">
                <a16:creationId xmlns:a16="http://schemas.microsoft.com/office/drawing/2014/main" id="{A0DF71CB-505F-4A0E-A63E-D4BB24F61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095" y="82623"/>
            <a:ext cx="1013039" cy="324489"/>
          </a:xfrm>
          <a:prstGeom prst="rect">
            <a:avLst/>
          </a:prstGeom>
        </p:spPr>
      </p:pic>
      <p:pic>
        <p:nvPicPr>
          <p:cNvPr id="10" name="Picture 9" descr="A picture containing object, clock, drawing&#10;&#10;Description automatically generated">
            <a:extLst>
              <a:ext uri="{FF2B5EF4-FFF2-40B4-BE49-F238E27FC236}">
                <a16:creationId xmlns:a16="http://schemas.microsoft.com/office/drawing/2014/main" id="{22D12445-D5C7-4373-8DD2-8E32BCE55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361" y="49946"/>
            <a:ext cx="513563" cy="389841"/>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9AF59A6B-946B-41F6-9305-927989CC7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8003" y="98203"/>
            <a:ext cx="838075" cy="293326"/>
          </a:xfrm>
          <a:prstGeom prst="rect">
            <a:avLst/>
          </a:prstGeom>
        </p:spPr>
      </p:pic>
      <p:sp>
        <p:nvSpPr>
          <p:cNvPr id="14" name="TextBox 13">
            <a:extLst>
              <a:ext uri="{FF2B5EF4-FFF2-40B4-BE49-F238E27FC236}">
                <a16:creationId xmlns:a16="http://schemas.microsoft.com/office/drawing/2014/main" id="{E4A16C48-D7DF-42A9-89F4-BE37AAC2FAE6}"/>
              </a:ext>
            </a:extLst>
          </p:cNvPr>
          <p:cNvSpPr txBox="1"/>
          <p:nvPr/>
        </p:nvSpPr>
        <p:spPr>
          <a:xfrm>
            <a:off x="352480" y="1368589"/>
            <a:ext cx="5834311" cy="3539430"/>
          </a:xfrm>
          <a:prstGeom prst="rect">
            <a:avLst/>
          </a:prstGeom>
          <a:noFill/>
        </p:spPr>
        <p:txBody>
          <a:bodyPr wrap="square">
            <a:spAutoFit/>
          </a:bodyPr>
          <a:lstStyle/>
          <a:p>
            <a:pPr marL="285750" indent="-285750">
              <a:buFont typeface="Arial" panose="020B0604020202020204" pitchFamily="34" charset="0"/>
              <a:buChar char="•"/>
            </a:pPr>
            <a:r>
              <a:rPr lang="en-GB" sz="1400" dirty="0">
                <a:effectLst/>
                <a:latin typeface="Arial" panose="020B0604020202020204" pitchFamily="34" charset="0"/>
              </a:rPr>
              <a:t>We propose a multiagent direct SLAM system that can merge 3-D maps with different scales to a global representation.</a:t>
            </a:r>
          </a:p>
          <a:p>
            <a:pPr marL="285750" indent="-285750">
              <a:buFont typeface="Arial" panose="020B0604020202020204" pitchFamily="34" charset="0"/>
              <a:buChar char="•"/>
            </a:pPr>
            <a:endParaRPr lang="en-GB" sz="1400" dirty="0">
              <a:latin typeface="Courier New" panose="02070309020205020404" pitchFamily="49" charset="0"/>
            </a:endParaRPr>
          </a:p>
          <a:p>
            <a:pPr marL="285750" indent="-285750">
              <a:buFont typeface="Arial" panose="020B0604020202020204" pitchFamily="34" charset="0"/>
              <a:buChar char="•"/>
            </a:pPr>
            <a:r>
              <a:rPr lang="en-GB" sz="1400" dirty="0">
                <a:effectLst/>
                <a:latin typeface="Arial" panose="020B0604020202020204" pitchFamily="34" charset="0"/>
              </a:rPr>
              <a:t>The system is robust and can accurately determine the relative change between multiple robots during a very short interval (Fig. 1.2b, 1.2d). In particular, no previous study, to our knowledge, has considered short intervals.</a:t>
            </a:r>
          </a:p>
          <a:p>
            <a:pPr marL="285750" indent="-285750">
              <a:buFont typeface="Arial" panose="020B0604020202020204" pitchFamily="34" charset="0"/>
              <a:buChar char="•"/>
            </a:pPr>
            <a:endParaRPr lang="en-GB" sz="1400" dirty="0">
              <a:latin typeface="Courier New" panose="02070309020205020404" pitchFamily="49" charset="0"/>
            </a:endParaRPr>
          </a:p>
          <a:p>
            <a:pPr marL="285750" indent="-285750">
              <a:buFont typeface="Arial" panose="020B0604020202020204" pitchFamily="34" charset="0"/>
              <a:buChar char="•"/>
            </a:pPr>
            <a:r>
              <a:rPr lang="en-GB" sz="1400" dirty="0">
                <a:effectLst/>
                <a:latin typeface="Arial" panose="020B0604020202020204" pitchFamily="34" charset="0"/>
              </a:rPr>
              <a:t>The system can collaborate pairwise directly. Therefore, each of the agent scan estimate the relative pose transformation and registering of the 3-D maps after the first loop closure.</a:t>
            </a:r>
            <a:endParaRPr lang="en-GB" sz="1400" dirty="0">
              <a:latin typeface="Courier New" panose="02070309020205020404" pitchFamily="49" charset="0"/>
            </a:endParaRPr>
          </a:p>
          <a:p>
            <a:pPr marL="285750" indent="-285750">
              <a:buFont typeface="Arial" panose="020B0604020202020204" pitchFamily="34" charset="0"/>
              <a:buChar char="•"/>
            </a:pPr>
            <a:endParaRPr lang="en-GB" sz="1400" dirty="0">
              <a:effectLst/>
              <a:latin typeface="Courier New" panose="02070309020205020404" pitchFamily="49" charset="0"/>
            </a:endParaRPr>
          </a:p>
          <a:p>
            <a:pPr marL="285750" indent="-285750">
              <a:buFont typeface="Arial" panose="020B0604020202020204" pitchFamily="34" charset="0"/>
              <a:buChar char="•"/>
            </a:pPr>
            <a:r>
              <a:rPr lang="en-GB" sz="1400" dirty="0">
                <a:effectLst/>
                <a:latin typeface="Arial" panose="020B0604020202020204" pitchFamily="34" charset="0"/>
              </a:rPr>
              <a:t>We present a single-loop closure-based method that welcomes features to direct SLAM methods for large-scale 3-D collaborative mapping. This allows the proposed framework to work effectively in any of the states. </a:t>
            </a:r>
            <a:endParaRPr lang="en-GB" sz="1400" dirty="0"/>
          </a:p>
        </p:txBody>
      </p:sp>
      <p:sp>
        <p:nvSpPr>
          <p:cNvPr id="15" name="TextBox 14">
            <a:extLst>
              <a:ext uri="{FF2B5EF4-FFF2-40B4-BE49-F238E27FC236}">
                <a16:creationId xmlns:a16="http://schemas.microsoft.com/office/drawing/2014/main" id="{A5CF029D-5CEA-4FEC-9B7D-871558919916}"/>
              </a:ext>
            </a:extLst>
          </p:cNvPr>
          <p:cNvSpPr txBox="1"/>
          <p:nvPr/>
        </p:nvSpPr>
        <p:spPr>
          <a:xfrm>
            <a:off x="417795" y="6360626"/>
            <a:ext cx="6097554" cy="307777"/>
          </a:xfrm>
          <a:prstGeom prst="rect">
            <a:avLst/>
          </a:prstGeom>
          <a:noFill/>
        </p:spPr>
        <p:txBody>
          <a:bodyPr wrap="square">
            <a:spAutoFit/>
          </a:bodyPr>
          <a:lstStyle/>
          <a:p>
            <a:r>
              <a:rPr lang="en-US" sz="1400" dirty="0"/>
              <a:t>Demo: https://www.youtube.com/watch?v=AatjVz5ysV8</a:t>
            </a:r>
          </a:p>
        </p:txBody>
      </p:sp>
      <p:pic>
        <p:nvPicPr>
          <p:cNvPr id="12" name="Picture 11">
            <a:extLst>
              <a:ext uri="{FF2B5EF4-FFF2-40B4-BE49-F238E27FC236}">
                <a16:creationId xmlns:a16="http://schemas.microsoft.com/office/drawing/2014/main" id="{7E499F61-92DC-4925-B82F-B378C9D16B94}"/>
              </a:ext>
            </a:extLst>
          </p:cNvPr>
          <p:cNvPicPr>
            <a:picLocks noChangeAspect="1"/>
          </p:cNvPicPr>
          <p:nvPr/>
        </p:nvPicPr>
        <p:blipFill rotWithShape="1">
          <a:blip r:embed="rId6"/>
          <a:srcRect t="13866"/>
          <a:stretch/>
        </p:blipFill>
        <p:spPr>
          <a:xfrm>
            <a:off x="6592017" y="2280207"/>
            <a:ext cx="4584234" cy="2512748"/>
          </a:xfrm>
          <a:prstGeom prst="rect">
            <a:avLst/>
          </a:prstGeom>
        </p:spPr>
      </p:pic>
      <p:sp>
        <p:nvSpPr>
          <p:cNvPr id="17" name="TextBox 16">
            <a:extLst>
              <a:ext uri="{FF2B5EF4-FFF2-40B4-BE49-F238E27FC236}">
                <a16:creationId xmlns:a16="http://schemas.microsoft.com/office/drawing/2014/main" id="{67C54CC1-1FD8-42C5-8AFA-310C48C83DD7}"/>
              </a:ext>
            </a:extLst>
          </p:cNvPr>
          <p:cNvSpPr txBox="1"/>
          <p:nvPr/>
        </p:nvSpPr>
        <p:spPr>
          <a:xfrm>
            <a:off x="6663447" y="1827162"/>
            <a:ext cx="4416357" cy="461665"/>
          </a:xfrm>
          <a:prstGeom prst="rect">
            <a:avLst/>
          </a:prstGeom>
          <a:noFill/>
        </p:spPr>
        <p:txBody>
          <a:bodyPr wrap="square">
            <a:spAutoFit/>
          </a:bodyPr>
          <a:lstStyle/>
          <a:p>
            <a:pPr algn="l"/>
            <a:r>
              <a:rPr lang="en-GB" sz="1200" b="1" i="0" u="none" strike="noStrike" baseline="0" dirty="0">
                <a:latin typeface="CMR12"/>
              </a:rPr>
              <a:t>Relative pose RMSE of the proposed method compared to PCR-Pro </a:t>
            </a:r>
            <a:r>
              <a:rPr lang="en-US" sz="1200" b="1" i="0" u="none" strike="noStrike" baseline="0" dirty="0">
                <a:latin typeface="CMR12"/>
              </a:rPr>
              <a:t>and pose-graph optimization</a:t>
            </a:r>
            <a:endParaRPr lang="en-US" sz="1200" b="1" dirty="0"/>
          </a:p>
        </p:txBody>
      </p:sp>
      <p:sp>
        <p:nvSpPr>
          <p:cNvPr id="19" name="TextBox 18">
            <a:extLst>
              <a:ext uri="{FF2B5EF4-FFF2-40B4-BE49-F238E27FC236}">
                <a16:creationId xmlns:a16="http://schemas.microsoft.com/office/drawing/2014/main" id="{97E6155A-E203-4354-B3F1-10AB8CBF9A74}"/>
              </a:ext>
            </a:extLst>
          </p:cNvPr>
          <p:cNvSpPr txBox="1"/>
          <p:nvPr/>
        </p:nvSpPr>
        <p:spPr>
          <a:xfrm>
            <a:off x="417795" y="5731120"/>
            <a:ext cx="11128879" cy="738664"/>
          </a:xfrm>
          <a:prstGeom prst="rect">
            <a:avLst/>
          </a:prstGeom>
          <a:noFill/>
        </p:spPr>
        <p:txBody>
          <a:bodyPr wrap="square">
            <a:spAutoFit/>
          </a:bodyPr>
          <a:lstStyle/>
          <a:p>
            <a:r>
              <a:rPr lang="en-US" sz="1050" dirty="0"/>
              <a:t>R. </a:t>
            </a:r>
            <a:r>
              <a:rPr lang="en-US" sz="1050" dirty="0" err="1"/>
              <a:t>Kummerle</a:t>
            </a:r>
            <a:r>
              <a:rPr lang="en-US" sz="1050" dirty="0"/>
              <a:t>, G. </a:t>
            </a:r>
            <a:r>
              <a:rPr lang="en-US" sz="1050" dirty="0" err="1"/>
              <a:t>Grisetti</a:t>
            </a:r>
            <a:r>
              <a:rPr lang="en-US" sz="1050" dirty="0"/>
              <a:t>, H. </a:t>
            </a:r>
            <a:r>
              <a:rPr lang="en-US" sz="1050" dirty="0" err="1"/>
              <a:t>Strasdat</a:t>
            </a:r>
            <a:r>
              <a:rPr lang="en-US" sz="1050" dirty="0"/>
              <a:t>, K. </a:t>
            </a:r>
            <a:r>
              <a:rPr lang="en-US" sz="1050" dirty="0" err="1"/>
              <a:t>Konolige</a:t>
            </a:r>
            <a:r>
              <a:rPr lang="en-US" sz="1050" dirty="0"/>
              <a:t>, and W. </a:t>
            </a:r>
            <a:r>
              <a:rPr lang="en-US" sz="1050" dirty="0" err="1"/>
              <a:t>Burgard</a:t>
            </a:r>
            <a:r>
              <a:rPr lang="en-US" sz="1050" dirty="0"/>
              <a:t>, “g</a:t>
            </a:r>
            <a:r>
              <a:rPr lang="en-US" sz="1050" baseline="30000" dirty="0"/>
              <a:t>2</a:t>
            </a:r>
            <a:r>
              <a:rPr lang="en-US" sz="1050" dirty="0"/>
              <a:t>o: A general framework for graph optimization,” in 2011 IEEE International Conference on Robotics and Automation, pp. 3607–3613, IEEE, May 2011. </a:t>
            </a:r>
          </a:p>
          <a:p>
            <a:r>
              <a:rPr lang="en-US" sz="1050" dirty="0"/>
              <a:t>M. U. M. Bhutta and M. Liu, “PCR-Pro: 3d sparse and different scale point clouds registration and robust estimation of information matrix for pose graph SLAM,” in 2018 IEEE 8th Annual International Conference on CYBER Technology in Automation, Control, and Intelligent Systems (CYBER), pp. 354–359, 2018.</a:t>
            </a:r>
          </a:p>
        </p:txBody>
      </p:sp>
    </p:spTree>
    <p:extLst>
      <p:ext uri="{BB962C8B-B14F-4D97-AF65-F5344CB8AC3E}">
        <p14:creationId xmlns:p14="http://schemas.microsoft.com/office/powerpoint/2010/main" val="986893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3E1B1A6-167E-49DE-B14F-5232ECF7185F}"/>
              </a:ext>
            </a:extLst>
          </p:cNvPr>
          <p:cNvSpPr txBox="1"/>
          <p:nvPr/>
        </p:nvSpPr>
        <p:spPr>
          <a:xfrm>
            <a:off x="342752" y="563236"/>
            <a:ext cx="10315079" cy="846386"/>
          </a:xfrm>
          <a:prstGeom prst="rect">
            <a:avLst/>
          </a:prstGeom>
          <a:noFill/>
          <a:ln>
            <a:noFill/>
          </a:ln>
        </p:spPr>
        <p:txBody>
          <a:bodyPr wrap="square" lIns="91440" tIns="0" rIns="91440" bIns="0" rtlCol="0" anchor="b" anchorCtr="0">
            <a:normAutofit/>
          </a:bodyPr>
          <a:lstStyle/>
          <a:p>
            <a:endParaRPr lang="en-US" sz="3200" b="1" spc="-150" dirty="0">
              <a:solidFill>
                <a:schemeClr val="tx1">
                  <a:lumMod val="75000"/>
                  <a:lumOff val="25000"/>
                </a:schemeClr>
              </a:solidFill>
              <a:latin typeface="Arial" pitchFamily="34" charset="0"/>
              <a:cs typeface="Arial" pitchFamily="34" charset="0"/>
            </a:endParaRPr>
          </a:p>
        </p:txBody>
      </p:sp>
      <p:sp>
        <p:nvSpPr>
          <p:cNvPr id="7" name="TextBox 6">
            <a:extLst>
              <a:ext uri="{FF2B5EF4-FFF2-40B4-BE49-F238E27FC236}">
                <a16:creationId xmlns:a16="http://schemas.microsoft.com/office/drawing/2014/main" id="{6F3CDEF0-7BF8-4E09-AE4E-6F4445BA89F6}"/>
              </a:ext>
            </a:extLst>
          </p:cNvPr>
          <p:cNvSpPr txBox="1"/>
          <p:nvPr/>
        </p:nvSpPr>
        <p:spPr>
          <a:xfrm>
            <a:off x="4408830" y="2321004"/>
            <a:ext cx="1168910" cy="2215991"/>
          </a:xfrm>
          <a:prstGeom prst="rect">
            <a:avLst/>
          </a:prstGeom>
          <a:noFill/>
        </p:spPr>
        <p:txBody>
          <a:bodyPr wrap="none" rtlCol="0">
            <a:spAutoFit/>
          </a:bodyPr>
          <a:lstStyle/>
          <a:p>
            <a:r>
              <a:rPr lang="en-HK" sz="13800" dirty="0">
                <a:solidFill>
                  <a:schemeClr val="tx1">
                    <a:lumMod val="50000"/>
                    <a:lumOff val="50000"/>
                  </a:schemeClr>
                </a:solidFill>
              </a:rPr>
              <a:t>2</a:t>
            </a:r>
          </a:p>
        </p:txBody>
      </p:sp>
      <p:sp>
        <p:nvSpPr>
          <p:cNvPr id="9" name="TextBox 8">
            <a:extLst>
              <a:ext uri="{FF2B5EF4-FFF2-40B4-BE49-F238E27FC236}">
                <a16:creationId xmlns:a16="http://schemas.microsoft.com/office/drawing/2014/main" id="{2FD609ED-7AD6-4C9C-B4A7-926168F2B10E}"/>
              </a:ext>
            </a:extLst>
          </p:cNvPr>
          <p:cNvSpPr txBox="1"/>
          <p:nvPr/>
        </p:nvSpPr>
        <p:spPr>
          <a:xfrm>
            <a:off x="5414805" y="3171373"/>
            <a:ext cx="1451038" cy="461665"/>
          </a:xfrm>
          <a:prstGeom prst="rect">
            <a:avLst/>
          </a:prstGeom>
          <a:noFill/>
        </p:spPr>
        <p:txBody>
          <a:bodyPr wrap="none" rtlCol="0">
            <a:spAutoFit/>
          </a:bodyPr>
          <a:lstStyle/>
          <a:p>
            <a:r>
              <a:rPr lang="en-US" sz="2400" b="1" dirty="0">
                <a:solidFill>
                  <a:schemeClr val="accent3">
                    <a:lumMod val="75000"/>
                  </a:schemeClr>
                </a:solidFill>
              </a:rPr>
              <a:t>PCR-Pro</a:t>
            </a:r>
            <a:endParaRPr lang="en-HK" sz="2400" b="1" dirty="0">
              <a:solidFill>
                <a:schemeClr val="accent3">
                  <a:lumMod val="75000"/>
                </a:schemeClr>
              </a:solidFill>
            </a:endParaRPr>
          </a:p>
        </p:txBody>
      </p:sp>
      <p:pic>
        <p:nvPicPr>
          <p:cNvPr id="10" name="Picture 9" descr="A close up of a logo&#10;&#10;Description generated with very high confidence">
            <a:extLst>
              <a:ext uri="{FF2B5EF4-FFF2-40B4-BE49-F238E27FC236}">
                <a16:creationId xmlns:a16="http://schemas.microsoft.com/office/drawing/2014/main" id="{C0300893-D718-4BA3-BC33-F554FF36328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94305" y="145911"/>
            <a:ext cx="1563527" cy="261201"/>
          </a:xfrm>
          <a:prstGeom prst="rect">
            <a:avLst/>
          </a:prstGeom>
        </p:spPr>
      </p:pic>
      <p:pic>
        <p:nvPicPr>
          <p:cNvPr id="11" name="Picture 10" descr="A close up of a sign&#10;&#10;Description generated with very high confidence">
            <a:extLst>
              <a:ext uri="{FF2B5EF4-FFF2-40B4-BE49-F238E27FC236}">
                <a16:creationId xmlns:a16="http://schemas.microsoft.com/office/drawing/2014/main" id="{92E21CBE-52AD-4EE3-B159-7732EAF52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095" y="82623"/>
            <a:ext cx="1013039" cy="324489"/>
          </a:xfrm>
          <a:prstGeom prst="rect">
            <a:avLst/>
          </a:prstGeom>
        </p:spPr>
      </p:pic>
      <p:pic>
        <p:nvPicPr>
          <p:cNvPr id="12" name="Picture 11" descr="A picture containing object, clock, drawing&#10;&#10;Description automatically generated">
            <a:extLst>
              <a:ext uri="{FF2B5EF4-FFF2-40B4-BE49-F238E27FC236}">
                <a16:creationId xmlns:a16="http://schemas.microsoft.com/office/drawing/2014/main" id="{673B882F-53C2-4CF9-8F3D-C4DD6A043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361" y="49946"/>
            <a:ext cx="513563" cy="389841"/>
          </a:xfrm>
          <a:prstGeom prst="rect">
            <a:avLst/>
          </a:prstGeom>
        </p:spPr>
      </p:pic>
      <p:pic>
        <p:nvPicPr>
          <p:cNvPr id="13" name="Picture 12" descr="A picture containing clock&#10;&#10;Description automatically generated">
            <a:extLst>
              <a:ext uri="{FF2B5EF4-FFF2-40B4-BE49-F238E27FC236}">
                <a16:creationId xmlns:a16="http://schemas.microsoft.com/office/drawing/2014/main" id="{F0B73A84-D8A6-4DC5-A1B7-3468D0A592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8003" y="98203"/>
            <a:ext cx="838075" cy="293326"/>
          </a:xfrm>
          <a:prstGeom prst="rect">
            <a:avLst/>
          </a:prstGeom>
        </p:spPr>
      </p:pic>
      <p:sp>
        <p:nvSpPr>
          <p:cNvPr id="16" name="TextBox 15">
            <a:extLst>
              <a:ext uri="{FF2B5EF4-FFF2-40B4-BE49-F238E27FC236}">
                <a16:creationId xmlns:a16="http://schemas.microsoft.com/office/drawing/2014/main" id="{993B09EC-6E55-4B36-98DD-9ABB3E241983}"/>
              </a:ext>
            </a:extLst>
          </p:cNvPr>
          <p:cNvSpPr txBox="1"/>
          <p:nvPr/>
        </p:nvSpPr>
        <p:spPr>
          <a:xfrm>
            <a:off x="352480" y="563236"/>
            <a:ext cx="5834311" cy="681904"/>
          </a:xfrm>
          <a:prstGeom prst="rect">
            <a:avLst/>
          </a:prstGeom>
          <a:noFill/>
        </p:spPr>
        <p:txBody>
          <a:bodyPr wrap="square" rtlCol="0">
            <a:normAutofit/>
          </a:bodyPr>
          <a:lstStyle/>
          <a:p>
            <a:r>
              <a:rPr lang="en-US" sz="2400" b="1" dirty="0">
                <a:solidFill>
                  <a:schemeClr val="bg1">
                    <a:lumMod val="65000"/>
                  </a:schemeClr>
                </a:solidFill>
                <a:latin typeface="+mj-lt"/>
              </a:rPr>
              <a:t>SLAM </a:t>
            </a:r>
            <a:r>
              <a:rPr lang="en-US" sz="2400" b="1" dirty="0">
                <a:solidFill>
                  <a:schemeClr val="tx1">
                    <a:lumMod val="95000"/>
                    <a:lumOff val="5000"/>
                  </a:schemeClr>
                </a:solidFill>
                <a:latin typeface="+mj-lt"/>
              </a:rPr>
              <a:t>&gt;</a:t>
            </a:r>
            <a:r>
              <a:rPr lang="en-US" sz="2400" b="1" dirty="0">
                <a:solidFill>
                  <a:schemeClr val="bg1">
                    <a:lumMod val="65000"/>
                  </a:schemeClr>
                </a:solidFill>
                <a:latin typeface="+mj-lt"/>
              </a:rPr>
              <a:t> </a:t>
            </a:r>
            <a:r>
              <a:rPr lang="en-US" sz="2400" b="1" dirty="0">
                <a:solidFill>
                  <a:schemeClr val="accent3">
                    <a:lumMod val="75000"/>
                  </a:schemeClr>
                </a:solidFill>
                <a:latin typeface="+mj-lt"/>
              </a:rPr>
              <a:t>PCR-Pro</a:t>
            </a:r>
          </a:p>
        </p:txBody>
      </p:sp>
      <p:sp>
        <p:nvSpPr>
          <p:cNvPr id="18" name="TextBox 17">
            <a:extLst>
              <a:ext uri="{FF2B5EF4-FFF2-40B4-BE49-F238E27FC236}">
                <a16:creationId xmlns:a16="http://schemas.microsoft.com/office/drawing/2014/main" id="{E55A0A1F-1B34-4674-9515-7E8F64540DB8}"/>
              </a:ext>
            </a:extLst>
          </p:cNvPr>
          <p:cNvSpPr txBox="1"/>
          <p:nvPr/>
        </p:nvSpPr>
        <p:spPr>
          <a:xfrm>
            <a:off x="342752" y="1007706"/>
            <a:ext cx="11585000" cy="371172"/>
          </a:xfrm>
          <a:prstGeom prst="rect">
            <a:avLst/>
          </a:prstGeom>
          <a:noFill/>
          <a:ln>
            <a:noFill/>
          </a:ln>
        </p:spPr>
        <p:txBody>
          <a:bodyPr wrap="square" lIns="91440" tIns="0" rIns="91440" bIns="0" rtlCol="0" anchor="b" anchorCtr="0">
            <a:noAutofit/>
          </a:bodyPr>
          <a:lstStyle/>
          <a:p>
            <a:r>
              <a:rPr lang="en-US" sz="3200" b="1" spc="-150" dirty="0">
                <a:solidFill>
                  <a:schemeClr val="tx1">
                    <a:lumMod val="75000"/>
                    <a:lumOff val="25000"/>
                  </a:schemeClr>
                </a:solidFill>
                <a:latin typeface="Arial"/>
                <a:cs typeface="Arial"/>
              </a:rPr>
              <a:t>Point Cloud Registration</a:t>
            </a:r>
          </a:p>
        </p:txBody>
      </p:sp>
      <p:sp>
        <p:nvSpPr>
          <p:cNvPr id="19" name="TextBox 18">
            <a:extLst>
              <a:ext uri="{FF2B5EF4-FFF2-40B4-BE49-F238E27FC236}">
                <a16:creationId xmlns:a16="http://schemas.microsoft.com/office/drawing/2014/main" id="{8F0A7011-0145-4140-A178-676CFCD915CE}"/>
              </a:ext>
            </a:extLst>
          </p:cNvPr>
          <p:cNvSpPr txBox="1"/>
          <p:nvPr/>
        </p:nvSpPr>
        <p:spPr>
          <a:xfrm>
            <a:off x="517277" y="6083817"/>
            <a:ext cx="11339027" cy="461665"/>
          </a:xfrm>
          <a:prstGeom prst="rect">
            <a:avLst/>
          </a:prstGeom>
          <a:noFill/>
        </p:spPr>
        <p:txBody>
          <a:bodyPr wrap="square">
            <a:spAutoFit/>
          </a:bodyPr>
          <a:lstStyle/>
          <a:p>
            <a:r>
              <a:rPr lang="en-US" sz="1200" b="1" dirty="0">
                <a:ea typeface="+mn-lt"/>
                <a:cs typeface="+mn-lt"/>
              </a:rPr>
              <a:t>Bhutta, M.U.M. </a:t>
            </a:r>
            <a:r>
              <a:rPr lang="en-US" sz="1200" dirty="0">
                <a:ea typeface="+mn-lt"/>
                <a:cs typeface="+mn-lt"/>
              </a:rPr>
              <a:t>and Liu, M., 2018, July. </a:t>
            </a:r>
            <a:r>
              <a:rPr lang="en-US" sz="1200" dirty="0" err="1">
                <a:ea typeface="+mn-lt"/>
                <a:cs typeface="+mn-lt"/>
              </a:rPr>
              <a:t>Pcr</a:t>
            </a:r>
            <a:r>
              <a:rPr lang="en-US" sz="1200" dirty="0">
                <a:ea typeface="+mn-lt"/>
                <a:cs typeface="+mn-lt"/>
              </a:rPr>
              <a:t>-pro: 3d sparse and different scale point clouds registration and robust estimation of information matrix for pose graph slam. In </a:t>
            </a:r>
            <a:r>
              <a:rPr lang="en-US" sz="1200" b="1" i="1" dirty="0">
                <a:ea typeface="+mn-lt"/>
                <a:cs typeface="+mn-lt"/>
              </a:rPr>
              <a:t>2018 </a:t>
            </a:r>
            <a:r>
              <a:rPr lang="en-US" sz="1200" i="1" dirty="0">
                <a:ea typeface="+mn-lt"/>
                <a:cs typeface="+mn-lt"/>
              </a:rPr>
              <a:t>IEEE 8th Annual International Conference on CYBER Technology in Automation, Control, and Intelligent Systems (CYBER)</a:t>
            </a:r>
            <a:r>
              <a:rPr lang="en-US" sz="1200" dirty="0">
                <a:ea typeface="+mn-lt"/>
                <a:cs typeface="+mn-lt"/>
              </a:rPr>
              <a:t> (pp. 354-359). IEEE.</a:t>
            </a:r>
            <a:endParaRPr lang="en-US" sz="1200" dirty="0">
              <a:cs typeface="Arial"/>
            </a:endParaRPr>
          </a:p>
        </p:txBody>
      </p:sp>
      <p:sp>
        <p:nvSpPr>
          <p:cNvPr id="20" name="TextBox 19">
            <a:extLst>
              <a:ext uri="{FF2B5EF4-FFF2-40B4-BE49-F238E27FC236}">
                <a16:creationId xmlns:a16="http://schemas.microsoft.com/office/drawing/2014/main" id="{A72CF8B6-4729-410F-9380-FE5A4868BB95}"/>
              </a:ext>
            </a:extLst>
          </p:cNvPr>
          <p:cNvSpPr txBox="1"/>
          <p:nvPr/>
        </p:nvSpPr>
        <p:spPr>
          <a:xfrm>
            <a:off x="1193151" y="4396762"/>
            <a:ext cx="9987278" cy="923330"/>
          </a:xfrm>
          <a:prstGeom prst="rect">
            <a:avLst/>
          </a:prstGeom>
          <a:noFill/>
        </p:spPr>
        <p:txBody>
          <a:bodyPr wrap="square">
            <a:spAutoFit/>
          </a:bodyPr>
          <a:lstStyle/>
          <a:p>
            <a:r>
              <a:rPr lang="en-GB" dirty="0">
                <a:effectLst/>
                <a:latin typeface="Arial" panose="020B0604020202020204" pitchFamily="34" charset="0"/>
              </a:rPr>
              <a:t>Point cloud alignment, scaling and estimation of accurate relative transformation is mandatory for building a connection between two agents in a multiagent SLAM system. PCR-Pro will help deal with such problems. </a:t>
            </a:r>
            <a:endParaRPr lang="en-US" dirty="0"/>
          </a:p>
        </p:txBody>
      </p:sp>
      <p:pic>
        <p:nvPicPr>
          <p:cNvPr id="21" name="Picture 9" descr="Text, letter&#10;&#10;Description automatically generated">
            <a:extLst>
              <a:ext uri="{FF2B5EF4-FFF2-40B4-BE49-F238E27FC236}">
                <a16:creationId xmlns:a16="http://schemas.microsoft.com/office/drawing/2014/main" id="{28FB94CD-3C00-450D-8ED8-7B68D3192785}"/>
              </a:ext>
            </a:extLst>
          </p:cNvPr>
          <p:cNvPicPr>
            <a:picLocks noChangeAspect="1"/>
          </p:cNvPicPr>
          <p:nvPr/>
        </p:nvPicPr>
        <p:blipFill>
          <a:blip r:embed="rId6"/>
          <a:stretch>
            <a:fillRect/>
          </a:stretch>
        </p:blipFill>
        <p:spPr>
          <a:xfrm>
            <a:off x="7451602" y="1073440"/>
            <a:ext cx="3901735" cy="2913049"/>
          </a:xfrm>
          <a:prstGeom prst="rect">
            <a:avLst/>
          </a:prstGeom>
        </p:spPr>
      </p:pic>
    </p:spTree>
    <p:extLst>
      <p:ext uri="{BB962C8B-B14F-4D97-AF65-F5344CB8AC3E}">
        <p14:creationId xmlns:p14="http://schemas.microsoft.com/office/powerpoint/2010/main" val="1152707445"/>
      </p:ext>
    </p:extLst>
  </p:cSld>
  <p:clrMapOvr>
    <a:masterClrMapping/>
  </p:clrMapOvr>
</p:sld>
</file>

<file path=ppt/theme/theme1.xml><?xml version="1.0" encoding="utf-8"?>
<a:theme xmlns:a="http://schemas.openxmlformats.org/drawingml/2006/main" name="DividendVTI">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1_DividendVTI">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bb5c5d45-711a-4d08-a922-0187ed62055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352325704FF9B46ABF0FA6CC8D0EC6D" ma:contentTypeVersion="13" ma:contentTypeDescription="Create a new document." ma:contentTypeScope="" ma:versionID="0446ce6a11d9d34afdfdaf7d918dca5c">
  <xsd:schema xmlns:xsd="http://www.w3.org/2001/XMLSchema" xmlns:xs="http://www.w3.org/2001/XMLSchema" xmlns:p="http://schemas.microsoft.com/office/2006/metadata/properties" xmlns:ns3="bb5c5d45-711a-4d08-a922-0187ed620552" xmlns:ns4="e8b890b0-019e-431f-8fcd-8980f3a709f6" targetNamespace="http://schemas.microsoft.com/office/2006/metadata/properties" ma:root="true" ma:fieldsID="3393c3fa4bac0b66c4a2267b6677b662" ns3:_="" ns4:_="">
    <xsd:import namespace="bb5c5d45-711a-4d08-a922-0187ed620552"/>
    <xsd:import namespace="e8b890b0-019e-431f-8fcd-8980f3a709f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c5d45-711a-4d08-a922-0187ed62055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8b890b0-019e-431f-8fcd-8980f3a709f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http://www.w3.org/XML/1998/namespac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purl.org/dc/dcmitype/"/>
    <ds:schemaRef ds:uri="http://schemas.openxmlformats.org/package/2006/metadata/core-properties"/>
    <ds:schemaRef ds:uri="e8b890b0-019e-431f-8fcd-8980f3a709f6"/>
    <ds:schemaRef ds:uri="bb5c5d45-711a-4d08-a922-0187ed620552"/>
  </ds:schemaRefs>
</ds:datastoreItem>
</file>

<file path=customXml/itemProps2.xml><?xml version="1.0" encoding="utf-8"?>
<ds:datastoreItem xmlns:ds="http://schemas.openxmlformats.org/officeDocument/2006/customXml" ds:itemID="{26DBCF5C-D8B1-4F9E-B601-F07807CEF0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5c5d45-711a-4d08-a922-0187ed620552"/>
    <ds:schemaRef ds:uri="e8b890b0-019e-431f-8fcd-8980f3a709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{77641623-2D3D-4DAC-8291-1C6D40F2622E}tf33552983</Template>
  <TotalTime>2834</TotalTime>
  <Words>3346</Words>
  <Application>Microsoft Office PowerPoint</Application>
  <PresentationFormat>Widescreen</PresentationFormat>
  <Paragraphs>230</Paragraphs>
  <Slides>23</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-apple-system</vt:lpstr>
      <vt:lpstr>Arial</vt:lpstr>
      <vt:lpstr>Calibri</vt:lpstr>
      <vt:lpstr>CMR10</vt:lpstr>
      <vt:lpstr>CMR12</vt:lpstr>
      <vt:lpstr>Courier New</vt:lpstr>
      <vt:lpstr>Wingdings 2</vt:lpstr>
      <vt:lpstr>DividendVTI</vt:lpstr>
      <vt:lpstr>1_DividendVTI</vt:lpstr>
      <vt:lpstr>Research Profile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Muhammad Usman Maqbool BHUTTA</dc:creator>
  <cp:lastModifiedBy>Muhammad Usman Maqbool BHUTTA</cp:lastModifiedBy>
  <cp:revision>231</cp:revision>
  <dcterms:created xsi:type="dcterms:W3CDTF">2020-08-12T07:26:58Z</dcterms:created>
  <dcterms:modified xsi:type="dcterms:W3CDTF">2021-02-26T08:00:24Z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0x0101000352325704FF9B46ABF0FA6CC8D0EC6D</vt:lpwstr>
  </property>
</Properties>
</file>